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4.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5.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6.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7.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8.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9.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30.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31.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32.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33.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34.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35.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36.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7" r:id="rId1"/>
    <p:sldMasterId id="2147483839" r:id="rId2"/>
  </p:sldMasterIdLst>
  <p:notesMasterIdLst>
    <p:notesMasterId r:id="rId49"/>
  </p:notesMasterIdLst>
  <p:handoutMasterIdLst>
    <p:handoutMasterId r:id="rId50"/>
  </p:handoutMasterIdLst>
  <p:sldIdLst>
    <p:sldId id="285" r:id="rId3"/>
    <p:sldId id="269" r:id="rId4"/>
    <p:sldId id="284" r:id="rId5"/>
    <p:sldId id="300" r:id="rId6"/>
    <p:sldId id="271" r:id="rId7"/>
    <p:sldId id="275" r:id="rId8"/>
    <p:sldId id="273" r:id="rId9"/>
    <p:sldId id="301" r:id="rId10"/>
    <p:sldId id="342" r:id="rId11"/>
    <p:sldId id="575" r:id="rId12"/>
    <p:sldId id="607" r:id="rId13"/>
    <p:sldId id="608" r:id="rId14"/>
    <p:sldId id="612" r:id="rId15"/>
    <p:sldId id="609" r:id="rId16"/>
    <p:sldId id="610" r:id="rId17"/>
    <p:sldId id="611" r:id="rId18"/>
    <p:sldId id="752" r:id="rId19"/>
    <p:sldId id="613" r:id="rId20"/>
    <p:sldId id="614" r:id="rId21"/>
    <p:sldId id="754" r:id="rId22"/>
    <p:sldId id="820" r:id="rId23"/>
    <p:sldId id="755" r:id="rId24"/>
    <p:sldId id="821" r:id="rId25"/>
    <p:sldId id="822" r:id="rId26"/>
    <p:sldId id="756" r:id="rId27"/>
    <p:sldId id="823" r:id="rId28"/>
    <p:sldId id="757" r:id="rId29"/>
    <p:sldId id="616" r:id="rId30"/>
    <p:sldId id="824" r:id="rId31"/>
    <p:sldId id="615" r:id="rId32"/>
    <p:sldId id="617" r:id="rId33"/>
    <p:sldId id="618" r:id="rId34"/>
    <p:sldId id="620" r:id="rId35"/>
    <p:sldId id="621" r:id="rId36"/>
    <p:sldId id="622" r:id="rId37"/>
    <p:sldId id="825" r:id="rId38"/>
    <p:sldId id="831" r:id="rId39"/>
    <p:sldId id="623" r:id="rId40"/>
    <p:sldId id="826" r:id="rId41"/>
    <p:sldId id="624" r:id="rId42"/>
    <p:sldId id="827" r:id="rId43"/>
    <p:sldId id="625" r:id="rId44"/>
    <p:sldId id="626" r:id="rId45"/>
    <p:sldId id="830" r:id="rId46"/>
    <p:sldId id="828" r:id="rId47"/>
    <p:sldId id="829" r:id="rId48"/>
  </p:sldIdLst>
  <p:sldSz cx="12192000" cy="6858000"/>
  <p:notesSz cx="12192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CC"/>
    <a:srgbClr val="FFFF00"/>
    <a:srgbClr val="9900FF"/>
    <a:srgbClr val="66FF99"/>
    <a:srgbClr val="FF66FF"/>
    <a:srgbClr val="00FF00"/>
    <a:srgbClr val="FFCCFF"/>
    <a:srgbClr val="C5DF71"/>
    <a:srgbClr val="FF33CC"/>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p:cViewPr varScale="1">
        <p:scale>
          <a:sx n="65" d="100"/>
          <a:sy n="65" d="100"/>
        </p:scale>
        <p:origin x="858" y="60"/>
      </p:cViewPr>
      <p:guideLst>
        <p:guide orient="horz" pos="2880"/>
        <p:guide pos="2160"/>
      </p:guideLst>
    </p:cSldViewPr>
  </p:slideViewPr>
  <p:notesTextViewPr>
    <p:cViewPr>
      <p:scale>
        <a:sx n="100" d="100"/>
        <a:sy n="100" d="100"/>
      </p:scale>
      <p:origin x="0" y="0"/>
    </p:cViewPr>
  </p:notesTextViewPr>
  <p:sorterViewPr>
    <p:cViewPr>
      <p:scale>
        <a:sx n="100" d="100"/>
        <a:sy n="100" d="100"/>
      </p:scale>
      <p:origin x="0" y="-40500"/>
    </p:cViewPr>
  </p:sorterViewPr>
  <p:notesViewPr>
    <p:cSldViewPr>
      <p:cViewPr varScale="1">
        <p:scale>
          <a:sx n="72" d="100"/>
          <a:sy n="72" d="100"/>
        </p:scale>
        <p:origin x="1206" y="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5.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5.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10AF8F-C695-49E8-92E2-C7C0CF5F5B48}" type="doc">
      <dgm:prSet loTypeId="urn:microsoft.com/office/officeart/2009/3/layout/SnapshotPictureList" loCatId="picture" qsTypeId="urn:microsoft.com/office/officeart/2005/8/quickstyle/simple1" qsCatId="simple" csTypeId="urn:microsoft.com/office/officeart/2005/8/colors/accent1_2" csCatId="accent1"/>
      <dgm:spPr/>
    </dgm:pt>
    <dgm:pt modelId="{3E2E4416-D01C-4D20-A9A4-7843F470F759}">
      <dgm:prSet phldrT="[Text]" phldr="1"/>
      <dgm:spPr/>
      <dgm:t>
        <a:bodyPr/>
        <a:lstStyle/>
        <a:p>
          <a:endParaRPr lang="en-IN"/>
        </a:p>
      </dgm:t>
    </dgm:pt>
    <dgm:pt modelId="{2BAF1BAE-E3AE-48F5-B928-86F713A2F876}" type="parTrans" cxnId="{0C89C016-F7E4-40A2-9AD8-0556A517B817}">
      <dgm:prSet/>
      <dgm:spPr/>
      <dgm:t>
        <a:bodyPr/>
        <a:lstStyle/>
        <a:p>
          <a:endParaRPr lang="en-IN"/>
        </a:p>
      </dgm:t>
    </dgm:pt>
    <dgm:pt modelId="{E95E2E5A-3C91-4D11-A5A1-59A2B71E331A}" type="sibTrans" cxnId="{0C89C016-F7E4-40A2-9AD8-0556A517B817}">
      <dgm:prSet/>
      <dgm:spPr/>
      <dgm:t>
        <a:bodyPr/>
        <a:lstStyle/>
        <a:p>
          <a:endParaRPr lang="en-IN"/>
        </a:p>
      </dgm:t>
    </dgm:pt>
    <dgm:pt modelId="{637EE87E-7536-4F86-97B0-5DC0187E07C7}" type="pres">
      <dgm:prSet presAssocID="{B410AF8F-C695-49E8-92E2-C7C0CF5F5B48}" presName="Name0" presStyleCnt="0">
        <dgm:presLayoutVars>
          <dgm:chMax/>
          <dgm:chPref/>
          <dgm:dir/>
          <dgm:animLvl val="lvl"/>
        </dgm:presLayoutVars>
      </dgm:prSet>
      <dgm:spPr/>
    </dgm:pt>
    <dgm:pt modelId="{179BABE3-D414-4846-91CC-412341BFE7B9}" type="pres">
      <dgm:prSet presAssocID="{3E2E4416-D01C-4D20-A9A4-7843F470F759}" presName="composite" presStyleCnt="0"/>
      <dgm:spPr/>
    </dgm:pt>
    <dgm:pt modelId="{AAE85191-7D3F-43D4-997E-39D00C3395B2}" type="pres">
      <dgm:prSet presAssocID="{3E2E4416-D01C-4D20-A9A4-7843F470F759}" presName="ParentAccentShape" presStyleLbl="trBgShp" presStyleIdx="0" presStyleCnt="1"/>
      <dgm:spPr/>
    </dgm:pt>
    <dgm:pt modelId="{61FEC49E-4A06-49D0-9A31-09A95B96A565}" type="pres">
      <dgm:prSet presAssocID="{3E2E4416-D01C-4D20-A9A4-7843F470F759}" presName="ParentText" presStyleLbl="revTx" presStyleIdx="0" presStyleCnt="2">
        <dgm:presLayoutVars>
          <dgm:chMax val="1"/>
          <dgm:chPref val="1"/>
          <dgm:bulletEnabled val="1"/>
        </dgm:presLayoutVars>
      </dgm:prSet>
      <dgm:spPr/>
    </dgm:pt>
    <dgm:pt modelId="{106A51C2-53DA-4C48-BA34-D59CA4CB310B}" type="pres">
      <dgm:prSet presAssocID="{3E2E4416-D01C-4D20-A9A4-7843F470F759}" presName="ChildText" presStyleLbl="revTx" presStyleIdx="1" presStyleCnt="2">
        <dgm:presLayoutVars>
          <dgm:chMax val="0"/>
          <dgm:chPref val="0"/>
        </dgm:presLayoutVars>
      </dgm:prSet>
      <dgm:spPr/>
    </dgm:pt>
    <dgm:pt modelId="{9C8577A6-9A74-4F5A-B630-F52C8EF2C389}" type="pres">
      <dgm:prSet presAssocID="{3E2E4416-D01C-4D20-A9A4-7843F470F759}" presName="ChildAccentShape" presStyleLbl="trBgShp" presStyleIdx="0" presStyleCnt="1"/>
      <dgm:spPr/>
    </dgm:pt>
    <dgm:pt modelId="{D16C7742-F6E6-427E-8F19-178DDD443214}" type="pres">
      <dgm:prSet presAssocID="{3E2E4416-D01C-4D20-A9A4-7843F470F759}" presName="Image" presStyleLbl="alignImgPlace1" presStyleIdx="0" presStyleCnt="1"/>
      <dgm:spPr>
        <a:blipFill>
          <a:blip xmlns:r="http://schemas.openxmlformats.org/officeDocument/2006/relationships" r:embed="rId1"/>
          <a:srcRect/>
          <a:stretch>
            <a:fillRect l="-3000" r="-3000"/>
          </a:stretch>
        </a:blipFill>
      </dgm:spPr>
    </dgm:pt>
  </dgm:ptLst>
  <dgm:cxnLst>
    <dgm:cxn modelId="{0C89C016-F7E4-40A2-9AD8-0556A517B817}" srcId="{B410AF8F-C695-49E8-92E2-C7C0CF5F5B48}" destId="{3E2E4416-D01C-4D20-A9A4-7843F470F759}" srcOrd="0" destOrd="0" parTransId="{2BAF1BAE-E3AE-48F5-B928-86F713A2F876}" sibTransId="{E95E2E5A-3C91-4D11-A5A1-59A2B71E331A}"/>
    <dgm:cxn modelId="{7DC07C54-0061-4125-A45C-673E03D5A4D5}" type="presOf" srcId="{B410AF8F-C695-49E8-92E2-C7C0CF5F5B48}" destId="{637EE87E-7536-4F86-97B0-5DC0187E07C7}" srcOrd="0" destOrd="0" presId="urn:microsoft.com/office/officeart/2009/3/layout/SnapshotPictureList"/>
    <dgm:cxn modelId="{702830F9-DFBE-44F5-AF03-F2F64B05C272}" type="presOf" srcId="{3E2E4416-D01C-4D20-A9A4-7843F470F759}" destId="{61FEC49E-4A06-49D0-9A31-09A95B96A565}" srcOrd="0" destOrd="0" presId="urn:microsoft.com/office/officeart/2009/3/layout/SnapshotPictureList"/>
    <dgm:cxn modelId="{DC3950EF-55A0-449C-85E8-98E856C33F9A}" type="presParOf" srcId="{637EE87E-7536-4F86-97B0-5DC0187E07C7}" destId="{179BABE3-D414-4846-91CC-412341BFE7B9}" srcOrd="0" destOrd="0" presId="urn:microsoft.com/office/officeart/2009/3/layout/SnapshotPictureList"/>
    <dgm:cxn modelId="{8D7F6300-D34D-49C5-93FD-D2E7410C75D8}" type="presParOf" srcId="{179BABE3-D414-4846-91CC-412341BFE7B9}" destId="{AAE85191-7D3F-43D4-997E-39D00C3395B2}" srcOrd="0" destOrd="0" presId="urn:microsoft.com/office/officeart/2009/3/layout/SnapshotPictureList"/>
    <dgm:cxn modelId="{CB3BE0F6-2AB4-423E-A835-A6F838CF1EF6}" type="presParOf" srcId="{179BABE3-D414-4846-91CC-412341BFE7B9}" destId="{61FEC49E-4A06-49D0-9A31-09A95B96A565}" srcOrd="1" destOrd="0" presId="urn:microsoft.com/office/officeart/2009/3/layout/SnapshotPictureList"/>
    <dgm:cxn modelId="{40EDCFEC-3F9F-4B31-BCFA-9893EEB97E7A}" type="presParOf" srcId="{179BABE3-D414-4846-91CC-412341BFE7B9}" destId="{106A51C2-53DA-4C48-BA34-D59CA4CB310B}" srcOrd="2" destOrd="0" presId="urn:microsoft.com/office/officeart/2009/3/layout/SnapshotPictureList"/>
    <dgm:cxn modelId="{039D5A93-2A1A-44C4-AC30-5DAC78070538}" type="presParOf" srcId="{179BABE3-D414-4846-91CC-412341BFE7B9}" destId="{9C8577A6-9A74-4F5A-B630-F52C8EF2C389}" srcOrd="3" destOrd="0" presId="urn:microsoft.com/office/officeart/2009/3/layout/SnapshotPictureList"/>
    <dgm:cxn modelId="{3D080B5A-2FD2-4ADD-A574-9A6551ED8000}" type="presParOf" srcId="{179BABE3-D414-4846-91CC-412341BFE7B9}" destId="{D16C7742-F6E6-427E-8F19-178DDD443214}" srcOrd="4" destOrd="0" presId="urn:microsoft.com/office/officeart/2009/3/layout/Snapshot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5AD4933-3CAC-48D9-9126-8750823EF121}" type="doc">
      <dgm:prSet loTypeId="urn:microsoft.com/office/officeart/2005/8/layout/vList3#1" loCatId="list" qsTypeId="urn:microsoft.com/office/officeart/2005/8/quickstyle/simple3" qsCatId="simple" csTypeId="urn:microsoft.com/office/officeart/2005/8/colors/accent6_2" csCatId="accent6" phldr="1"/>
      <dgm:spPr/>
      <dgm:t>
        <a:bodyPr/>
        <a:lstStyle/>
        <a:p>
          <a:endParaRPr lang="en-GB"/>
        </a:p>
      </dgm:t>
    </dgm:pt>
    <dgm:pt modelId="{154FA3E1-595B-44B6-9ADA-9BCE786F7345}">
      <dgm:prSet custT="1"/>
      <dgm:spPr>
        <a:solidFill>
          <a:srgbClr val="FFFF00"/>
        </a:solidFill>
      </dgm:spPr>
      <dgm:t>
        <a:bodyPr/>
        <a:lstStyle/>
        <a:p>
          <a:pPr rtl="0"/>
          <a:r>
            <a:rPr lang="en-GB" sz="1600" b="1" dirty="0" err="1"/>
            <a:t>Sch</a:t>
          </a:r>
          <a:r>
            <a:rPr lang="en-GB" sz="1600" b="1" dirty="0"/>
            <a:t> I-</a:t>
          </a:r>
        </a:p>
        <a:p>
          <a:pPr rtl="0"/>
          <a:r>
            <a:rPr lang="en-GB" sz="1600" b="1" dirty="0"/>
            <a:t>Part I</a:t>
          </a:r>
        </a:p>
      </dgm:t>
    </dgm:pt>
    <dgm:pt modelId="{BB158C2C-B1B7-426B-84F5-B18ACE6E16AD}" type="parTrans" cxnId="{34FE24CC-2045-4884-A654-75D88B4DB58E}">
      <dgm:prSet/>
      <dgm:spPr/>
      <dgm:t>
        <a:bodyPr/>
        <a:lstStyle/>
        <a:p>
          <a:endParaRPr lang="en-GB"/>
        </a:p>
      </dgm:t>
    </dgm:pt>
    <dgm:pt modelId="{895AB589-6157-400F-8199-D045F6B0B0EB}" type="sibTrans" cxnId="{34FE24CC-2045-4884-A654-75D88B4DB58E}">
      <dgm:prSet/>
      <dgm:spPr/>
      <dgm:t>
        <a:bodyPr/>
        <a:lstStyle/>
        <a:p>
          <a:endParaRPr lang="en-GB"/>
        </a:p>
      </dgm:t>
    </dgm:pt>
    <dgm:pt modelId="{2C482D1F-198B-4120-B2C2-ED4FB85E4D52}" type="pres">
      <dgm:prSet presAssocID="{C5AD4933-3CAC-48D9-9126-8750823EF121}" presName="linearFlow" presStyleCnt="0">
        <dgm:presLayoutVars>
          <dgm:dir/>
          <dgm:resizeHandles val="exact"/>
        </dgm:presLayoutVars>
      </dgm:prSet>
      <dgm:spPr/>
    </dgm:pt>
    <dgm:pt modelId="{B93675C5-A723-42B0-AFF2-5097F01F4956}" type="pres">
      <dgm:prSet presAssocID="{154FA3E1-595B-44B6-9ADA-9BCE786F7345}" presName="composite" presStyleCnt="0"/>
      <dgm:spPr/>
    </dgm:pt>
    <dgm:pt modelId="{81C14D69-9A79-41C6-B721-0407D2EC5E58}" type="pres">
      <dgm:prSet presAssocID="{154FA3E1-595B-44B6-9ADA-9BCE786F7345}" presName="imgShp" presStyleLbl="fgImgPlace1" presStyleIdx="0" presStyleCnt="1" custAng="12790831" custScaleX="32500" custScaleY="30753"/>
      <dgm:spPr/>
    </dgm:pt>
    <dgm:pt modelId="{3F880E18-8573-427D-A6E8-71F3CE6F8EF7}" type="pres">
      <dgm:prSet presAssocID="{154FA3E1-595B-44B6-9ADA-9BCE786F7345}" presName="txShp" presStyleLbl="node1" presStyleIdx="0" presStyleCnt="1" custScaleX="129388" custScaleY="95365" custLinFactNeighborX="10159" custLinFactNeighborY="-28446">
        <dgm:presLayoutVars>
          <dgm:bulletEnabled val="1"/>
        </dgm:presLayoutVars>
      </dgm:prSet>
      <dgm:spPr/>
    </dgm:pt>
  </dgm:ptLst>
  <dgm:cxnLst>
    <dgm:cxn modelId="{3B455D1C-BE9A-4FCA-BA7C-E752E6BD2FC1}" type="presOf" srcId="{154FA3E1-595B-44B6-9ADA-9BCE786F7345}" destId="{3F880E18-8573-427D-A6E8-71F3CE6F8EF7}" srcOrd="0" destOrd="0" presId="urn:microsoft.com/office/officeart/2005/8/layout/vList3#1"/>
    <dgm:cxn modelId="{E1196274-4D69-4648-BB0A-E351A92D401C}" type="presOf" srcId="{C5AD4933-3CAC-48D9-9126-8750823EF121}" destId="{2C482D1F-198B-4120-B2C2-ED4FB85E4D52}" srcOrd="0" destOrd="0" presId="urn:microsoft.com/office/officeart/2005/8/layout/vList3#1"/>
    <dgm:cxn modelId="{34FE24CC-2045-4884-A654-75D88B4DB58E}" srcId="{C5AD4933-3CAC-48D9-9126-8750823EF121}" destId="{154FA3E1-595B-44B6-9ADA-9BCE786F7345}" srcOrd="0" destOrd="0" parTransId="{BB158C2C-B1B7-426B-84F5-B18ACE6E16AD}" sibTransId="{895AB589-6157-400F-8199-D045F6B0B0EB}"/>
    <dgm:cxn modelId="{EE6C634E-884E-45AD-9464-1F4764A7751A}" type="presParOf" srcId="{2C482D1F-198B-4120-B2C2-ED4FB85E4D52}" destId="{B93675C5-A723-42B0-AFF2-5097F01F4956}" srcOrd="0" destOrd="0" presId="urn:microsoft.com/office/officeart/2005/8/layout/vList3#1"/>
    <dgm:cxn modelId="{E4AB0251-FB1C-47FB-9059-B771BD8C7334}" type="presParOf" srcId="{B93675C5-A723-42B0-AFF2-5097F01F4956}" destId="{81C14D69-9A79-41C6-B721-0407D2EC5E58}" srcOrd="0" destOrd="0" presId="urn:microsoft.com/office/officeart/2005/8/layout/vList3#1"/>
    <dgm:cxn modelId="{87B4E5A8-77F9-4469-9AE4-27F1632215E6}" type="presParOf" srcId="{B93675C5-A723-42B0-AFF2-5097F01F4956}" destId="{3F880E18-8573-427D-A6E8-71F3CE6F8EF7}"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5AD4933-3CAC-48D9-9126-8750823EF121}" type="doc">
      <dgm:prSet loTypeId="urn:microsoft.com/office/officeart/2005/8/layout/vList3#1" loCatId="list" qsTypeId="urn:microsoft.com/office/officeart/2005/8/quickstyle/simple3" qsCatId="simple" csTypeId="urn:microsoft.com/office/officeart/2005/8/colors/accent6_2" csCatId="accent6" phldr="1"/>
      <dgm:spPr/>
      <dgm:t>
        <a:bodyPr/>
        <a:lstStyle/>
        <a:p>
          <a:endParaRPr lang="en-GB"/>
        </a:p>
      </dgm:t>
    </dgm:pt>
    <dgm:pt modelId="{154FA3E1-595B-44B6-9ADA-9BCE786F7345}">
      <dgm:prSet custT="1"/>
      <dgm:spPr>
        <a:solidFill>
          <a:srgbClr val="FFFF00"/>
        </a:solidFill>
      </dgm:spPr>
      <dgm:t>
        <a:bodyPr/>
        <a:lstStyle/>
        <a:p>
          <a:pPr rtl="0"/>
          <a:r>
            <a:rPr lang="en-GB" sz="1600" b="1" dirty="0" err="1"/>
            <a:t>Sch</a:t>
          </a:r>
          <a:r>
            <a:rPr lang="en-GB" sz="1600" b="1" dirty="0"/>
            <a:t> I-</a:t>
          </a:r>
        </a:p>
        <a:p>
          <a:pPr rtl="0"/>
          <a:r>
            <a:rPr lang="en-GB" sz="1600" b="1" dirty="0"/>
            <a:t>Part I</a:t>
          </a:r>
        </a:p>
      </dgm:t>
    </dgm:pt>
    <dgm:pt modelId="{BB158C2C-B1B7-426B-84F5-B18ACE6E16AD}" type="parTrans" cxnId="{34FE24CC-2045-4884-A654-75D88B4DB58E}">
      <dgm:prSet/>
      <dgm:spPr/>
      <dgm:t>
        <a:bodyPr/>
        <a:lstStyle/>
        <a:p>
          <a:endParaRPr lang="en-GB"/>
        </a:p>
      </dgm:t>
    </dgm:pt>
    <dgm:pt modelId="{895AB589-6157-400F-8199-D045F6B0B0EB}" type="sibTrans" cxnId="{34FE24CC-2045-4884-A654-75D88B4DB58E}">
      <dgm:prSet/>
      <dgm:spPr/>
      <dgm:t>
        <a:bodyPr/>
        <a:lstStyle/>
        <a:p>
          <a:endParaRPr lang="en-GB"/>
        </a:p>
      </dgm:t>
    </dgm:pt>
    <dgm:pt modelId="{2C482D1F-198B-4120-B2C2-ED4FB85E4D52}" type="pres">
      <dgm:prSet presAssocID="{C5AD4933-3CAC-48D9-9126-8750823EF121}" presName="linearFlow" presStyleCnt="0">
        <dgm:presLayoutVars>
          <dgm:dir/>
          <dgm:resizeHandles val="exact"/>
        </dgm:presLayoutVars>
      </dgm:prSet>
      <dgm:spPr/>
    </dgm:pt>
    <dgm:pt modelId="{B93675C5-A723-42B0-AFF2-5097F01F4956}" type="pres">
      <dgm:prSet presAssocID="{154FA3E1-595B-44B6-9ADA-9BCE786F7345}" presName="composite" presStyleCnt="0"/>
      <dgm:spPr/>
    </dgm:pt>
    <dgm:pt modelId="{81C14D69-9A79-41C6-B721-0407D2EC5E58}" type="pres">
      <dgm:prSet presAssocID="{154FA3E1-595B-44B6-9ADA-9BCE786F7345}" presName="imgShp" presStyleLbl="fgImgPlace1" presStyleIdx="0" presStyleCnt="1" custAng="12790831" custScaleX="32500" custScaleY="30753"/>
      <dgm:spPr/>
    </dgm:pt>
    <dgm:pt modelId="{3F880E18-8573-427D-A6E8-71F3CE6F8EF7}" type="pres">
      <dgm:prSet presAssocID="{154FA3E1-595B-44B6-9ADA-9BCE786F7345}" presName="txShp" presStyleLbl="node1" presStyleIdx="0" presStyleCnt="1" custScaleX="129388" custScaleY="95365" custLinFactNeighborX="10159" custLinFactNeighborY="-28446">
        <dgm:presLayoutVars>
          <dgm:bulletEnabled val="1"/>
        </dgm:presLayoutVars>
      </dgm:prSet>
      <dgm:spPr/>
    </dgm:pt>
  </dgm:ptLst>
  <dgm:cxnLst>
    <dgm:cxn modelId="{3B455D1C-BE9A-4FCA-BA7C-E752E6BD2FC1}" type="presOf" srcId="{154FA3E1-595B-44B6-9ADA-9BCE786F7345}" destId="{3F880E18-8573-427D-A6E8-71F3CE6F8EF7}" srcOrd="0" destOrd="0" presId="urn:microsoft.com/office/officeart/2005/8/layout/vList3#1"/>
    <dgm:cxn modelId="{E1196274-4D69-4648-BB0A-E351A92D401C}" type="presOf" srcId="{C5AD4933-3CAC-48D9-9126-8750823EF121}" destId="{2C482D1F-198B-4120-B2C2-ED4FB85E4D52}" srcOrd="0" destOrd="0" presId="urn:microsoft.com/office/officeart/2005/8/layout/vList3#1"/>
    <dgm:cxn modelId="{34FE24CC-2045-4884-A654-75D88B4DB58E}" srcId="{C5AD4933-3CAC-48D9-9126-8750823EF121}" destId="{154FA3E1-595B-44B6-9ADA-9BCE786F7345}" srcOrd="0" destOrd="0" parTransId="{BB158C2C-B1B7-426B-84F5-B18ACE6E16AD}" sibTransId="{895AB589-6157-400F-8199-D045F6B0B0EB}"/>
    <dgm:cxn modelId="{EE6C634E-884E-45AD-9464-1F4764A7751A}" type="presParOf" srcId="{2C482D1F-198B-4120-B2C2-ED4FB85E4D52}" destId="{B93675C5-A723-42B0-AFF2-5097F01F4956}" srcOrd="0" destOrd="0" presId="urn:microsoft.com/office/officeart/2005/8/layout/vList3#1"/>
    <dgm:cxn modelId="{E4AB0251-FB1C-47FB-9059-B771BD8C7334}" type="presParOf" srcId="{B93675C5-A723-42B0-AFF2-5097F01F4956}" destId="{81C14D69-9A79-41C6-B721-0407D2EC5E58}" srcOrd="0" destOrd="0" presId="urn:microsoft.com/office/officeart/2005/8/layout/vList3#1"/>
    <dgm:cxn modelId="{87B4E5A8-77F9-4469-9AE4-27F1632215E6}" type="presParOf" srcId="{B93675C5-A723-42B0-AFF2-5097F01F4956}" destId="{3F880E18-8573-427D-A6E8-71F3CE6F8EF7}"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5AD4933-3CAC-48D9-9126-8750823EF121}" type="doc">
      <dgm:prSet loTypeId="urn:microsoft.com/office/officeart/2005/8/layout/vList3#1" loCatId="list" qsTypeId="urn:microsoft.com/office/officeart/2005/8/quickstyle/simple3" qsCatId="simple" csTypeId="urn:microsoft.com/office/officeart/2005/8/colors/accent6_2" csCatId="accent6" phldr="1"/>
      <dgm:spPr/>
      <dgm:t>
        <a:bodyPr/>
        <a:lstStyle/>
        <a:p>
          <a:endParaRPr lang="en-GB"/>
        </a:p>
      </dgm:t>
    </dgm:pt>
    <dgm:pt modelId="{154FA3E1-595B-44B6-9ADA-9BCE786F7345}">
      <dgm:prSet custT="1"/>
      <dgm:spPr>
        <a:solidFill>
          <a:srgbClr val="FFFF00"/>
        </a:solidFill>
      </dgm:spPr>
      <dgm:t>
        <a:bodyPr/>
        <a:lstStyle/>
        <a:p>
          <a:pPr rtl="0"/>
          <a:r>
            <a:rPr lang="en-GB" sz="1600" b="1" dirty="0" err="1"/>
            <a:t>Sch</a:t>
          </a:r>
          <a:r>
            <a:rPr lang="en-GB" sz="1600" b="1" dirty="0"/>
            <a:t> I-</a:t>
          </a:r>
        </a:p>
        <a:p>
          <a:pPr rtl="0"/>
          <a:r>
            <a:rPr lang="en-GB" sz="1600" b="1" dirty="0"/>
            <a:t>Part I</a:t>
          </a:r>
        </a:p>
      </dgm:t>
    </dgm:pt>
    <dgm:pt modelId="{BB158C2C-B1B7-426B-84F5-B18ACE6E16AD}" type="parTrans" cxnId="{34FE24CC-2045-4884-A654-75D88B4DB58E}">
      <dgm:prSet/>
      <dgm:spPr/>
      <dgm:t>
        <a:bodyPr/>
        <a:lstStyle/>
        <a:p>
          <a:endParaRPr lang="en-GB"/>
        </a:p>
      </dgm:t>
    </dgm:pt>
    <dgm:pt modelId="{895AB589-6157-400F-8199-D045F6B0B0EB}" type="sibTrans" cxnId="{34FE24CC-2045-4884-A654-75D88B4DB58E}">
      <dgm:prSet/>
      <dgm:spPr/>
      <dgm:t>
        <a:bodyPr/>
        <a:lstStyle/>
        <a:p>
          <a:endParaRPr lang="en-GB"/>
        </a:p>
      </dgm:t>
    </dgm:pt>
    <dgm:pt modelId="{2C482D1F-198B-4120-B2C2-ED4FB85E4D52}" type="pres">
      <dgm:prSet presAssocID="{C5AD4933-3CAC-48D9-9126-8750823EF121}" presName="linearFlow" presStyleCnt="0">
        <dgm:presLayoutVars>
          <dgm:dir/>
          <dgm:resizeHandles val="exact"/>
        </dgm:presLayoutVars>
      </dgm:prSet>
      <dgm:spPr/>
    </dgm:pt>
    <dgm:pt modelId="{B93675C5-A723-42B0-AFF2-5097F01F4956}" type="pres">
      <dgm:prSet presAssocID="{154FA3E1-595B-44B6-9ADA-9BCE786F7345}" presName="composite" presStyleCnt="0"/>
      <dgm:spPr/>
    </dgm:pt>
    <dgm:pt modelId="{81C14D69-9A79-41C6-B721-0407D2EC5E58}" type="pres">
      <dgm:prSet presAssocID="{154FA3E1-595B-44B6-9ADA-9BCE786F7345}" presName="imgShp" presStyleLbl="fgImgPlace1" presStyleIdx="0" presStyleCnt="1" custAng="12790831" custScaleX="32500" custScaleY="30753"/>
      <dgm:spPr/>
    </dgm:pt>
    <dgm:pt modelId="{3F880E18-8573-427D-A6E8-71F3CE6F8EF7}" type="pres">
      <dgm:prSet presAssocID="{154FA3E1-595B-44B6-9ADA-9BCE786F7345}" presName="txShp" presStyleLbl="node1" presStyleIdx="0" presStyleCnt="1" custScaleX="129388" custScaleY="95365" custLinFactNeighborX="10159" custLinFactNeighborY="-28446">
        <dgm:presLayoutVars>
          <dgm:bulletEnabled val="1"/>
        </dgm:presLayoutVars>
      </dgm:prSet>
      <dgm:spPr/>
    </dgm:pt>
  </dgm:ptLst>
  <dgm:cxnLst>
    <dgm:cxn modelId="{3B455D1C-BE9A-4FCA-BA7C-E752E6BD2FC1}" type="presOf" srcId="{154FA3E1-595B-44B6-9ADA-9BCE786F7345}" destId="{3F880E18-8573-427D-A6E8-71F3CE6F8EF7}" srcOrd="0" destOrd="0" presId="urn:microsoft.com/office/officeart/2005/8/layout/vList3#1"/>
    <dgm:cxn modelId="{E1196274-4D69-4648-BB0A-E351A92D401C}" type="presOf" srcId="{C5AD4933-3CAC-48D9-9126-8750823EF121}" destId="{2C482D1F-198B-4120-B2C2-ED4FB85E4D52}" srcOrd="0" destOrd="0" presId="urn:microsoft.com/office/officeart/2005/8/layout/vList3#1"/>
    <dgm:cxn modelId="{34FE24CC-2045-4884-A654-75D88B4DB58E}" srcId="{C5AD4933-3CAC-48D9-9126-8750823EF121}" destId="{154FA3E1-595B-44B6-9ADA-9BCE786F7345}" srcOrd="0" destOrd="0" parTransId="{BB158C2C-B1B7-426B-84F5-B18ACE6E16AD}" sibTransId="{895AB589-6157-400F-8199-D045F6B0B0EB}"/>
    <dgm:cxn modelId="{EE6C634E-884E-45AD-9464-1F4764A7751A}" type="presParOf" srcId="{2C482D1F-198B-4120-B2C2-ED4FB85E4D52}" destId="{B93675C5-A723-42B0-AFF2-5097F01F4956}" srcOrd="0" destOrd="0" presId="urn:microsoft.com/office/officeart/2005/8/layout/vList3#1"/>
    <dgm:cxn modelId="{E4AB0251-FB1C-47FB-9059-B771BD8C7334}" type="presParOf" srcId="{B93675C5-A723-42B0-AFF2-5097F01F4956}" destId="{81C14D69-9A79-41C6-B721-0407D2EC5E58}" srcOrd="0" destOrd="0" presId="urn:microsoft.com/office/officeart/2005/8/layout/vList3#1"/>
    <dgm:cxn modelId="{87B4E5A8-77F9-4469-9AE4-27F1632215E6}" type="presParOf" srcId="{B93675C5-A723-42B0-AFF2-5097F01F4956}" destId="{3F880E18-8573-427D-A6E8-71F3CE6F8EF7}"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5AD4933-3CAC-48D9-9126-8750823EF121}" type="doc">
      <dgm:prSet loTypeId="urn:microsoft.com/office/officeart/2005/8/layout/vList3#1" loCatId="list" qsTypeId="urn:microsoft.com/office/officeart/2005/8/quickstyle/simple3" qsCatId="simple" csTypeId="urn:microsoft.com/office/officeart/2005/8/colors/accent6_2" csCatId="accent6" phldr="1"/>
      <dgm:spPr/>
      <dgm:t>
        <a:bodyPr/>
        <a:lstStyle/>
        <a:p>
          <a:endParaRPr lang="en-GB"/>
        </a:p>
      </dgm:t>
    </dgm:pt>
    <dgm:pt modelId="{154FA3E1-595B-44B6-9ADA-9BCE786F7345}">
      <dgm:prSet custT="1"/>
      <dgm:spPr>
        <a:solidFill>
          <a:srgbClr val="FFFF00"/>
        </a:solidFill>
      </dgm:spPr>
      <dgm:t>
        <a:bodyPr/>
        <a:lstStyle/>
        <a:p>
          <a:pPr rtl="0"/>
          <a:r>
            <a:rPr lang="en-GB" sz="1600" b="1" dirty="0" err="1"/>
            <a:t>Sch</a:t>
          </a:r>
          <a:r>
            <a:rPr lang="en-GB" sz="1600" b="1" dirty="0"/>
            <a:t> I-</a:t>
          </a:r>
        </a:p>
        <a:p>
          <a:pPr rtl="0"/>
          <a:r>
            <a:rPr lang="en-GB" sz="1600" b="1" dirty="0"/>
            <a:t>Part I</a:t>
          </a:r>
        </a:p>
      </dgm:t>
    </dgm:pt>
    <dgm:pt modelId="{BB158C2C-B1B7-426B-84F5-B18ACE6E16AD}" type="parTrans" cxnId="{34FE24CC-2045-4884-A654-75D88B4DB58E}">
      <dgm:prSet/>
      <dgm:spPr/>
      <dgm:t>
        <a:bodyPr/>
        <a:lstStyle/>
        <a:p>
          <a:endParaRPr lang="en-GB"/>
        </a:p>
      </dgm:t>
    </dgm:pt>
    <dgm:pt modelId="{895AB589-6157-400F-8199-D045F6B0B0EB}" type="sibTrans" cxnId="{34FE24CC-2045-4884-A654-75D88B4DB58E}">
      <dgm:prSet/>
      <dgm:spPr/>
      <dgm:t>
        <a:bodyPr/>
        <a:lstStyle/>
        <a:p>
          <a:endParaRPr lang="en-GB"/>
        </a:p>
      </dgm:t>
    </dgm:pt>
    <dgm:pt modelId="{2C482D1F-198B-4120-B2C2-ED4FB85E4D52}" type="pres">
      <dgm:prSet presAssocID="{C5AD4933-3CAC-48D9-9126-8750823EF121}" presName="linearFlow" presStyleCnt="0">
        <dgm:presLayoutVars>
          <dgm:dir/>
          <dgm:resizeHandles val="exact"/>
        </dgm:presLayoutVars>
      </dgm:prSet>
      <dgm:spPr/>
    </dgm:pt>
    <dgm:pt modelId="{B93675C5-A723-42B0-AFF2-5097F01F4956}" type="pres">
      <dgm:prSet presAssocID="{154FA3E1-595B-44B6-9ADA-9BCE786F7345}" presName="composite" presStyleCnt="0"/>
      <dgm:spPr/>
    </dgm:pt>
    <dgm:pt modelId="{81C14D69-9A79-41C6-B721-0407D2EC5E58}" type="pres">
      <dgm:prSet presAssocID="{154FA3E1-595B-44B6-9ADA-9BCE786F7345}" presName="imgShp" presStyleLbl="fgImgPlace1" presStyleIdx="0" presStyleCnt="1" custAng="12790831" custScaleX="32500" custScaleY="30753"/>
      <dgm:spPr/>
    </dgm:pt>
    <dgm:pt modelId="{3F880E18-8573-427D-A6E8-71F3CE6F8EF7}" type="pres">
      <dgm:prSet presAssocID="{154FA3E1-595B-44B6-9ADA-9BCE786F7345}" presName="txShp" presStyleLbl="node1" presStyleIdx="0" presStyleCnt="1" custScaleX="129388" custScaleY="95365" custLinFactNeighborX="10159" custLinFactNeighborY="-28446">
        <dgm:presLayoutVars>
          <dgm:bulletEnabled val="1"/>
        </dgm:presLayoutVars>
      </dgm:prSet>
      <dgm:spPr/>
    </dgm:pt>
  </dgm:ptLst>
  <dgm:cxnLst>
    <dgm:cxn modelId="{3B455D1C-BE9A-4FCA-BA7C-E752E6BD2FC1}" type="presOf" srcId="{154FA3E1-595B-44B6-9ADA-9BCE786F7345}" destId="{3F880E18-8573-427D-A6E8-71F3CE6F8EF7}" srcOrd="0" destOrd="0" presId="urn:microsoft.com/office/officeart/2005/8/layout/vList3#1"/>
    <dgm:cxn modelId="{E1196274-4D69-4648-BB0A-E351A92D401C}" type="presOf" srcId="{C5AD4933-3CAC-48D9-9126-8750823EF121}" destId="{2C482D1F-198B-4120-B2C2-ED4FB85E4D52}" srcOrd="0" destOrd="0" presId="urn:microsoft.com/office/officeart/2005/8/layout/vList3#1"/>
    <dgm:cxn modelId="{34FE24CC-2045-4884-A654-75D88B4DB58E}" srcId="{C5AD4933-3CAC-48D9-9126-8750823EF121}" destId="{154FA3E1-595B-44B6-9ADA-9BCE786F7345}" srcOrd="0" destOrd="0" parTransId="{BB158C2C-B1B7-426B-84F5-B18ACE6E16AD}" sibTransId="{895AB589-6157-400F-8199-D045F6B0B0EB}"/>
    <dgm:cxn modelId="{EE6C634E-884E-45AD-9464-1F4764A7751A}" type="presParOf" srcId="{2C482D1F-198B-4120-B2C2-ED4FB85E4D52}" destId="{B93675C5-A723-42B0-AFF2-5097F01F4956}" srcOrd="0" destOrd="0" presId="urn:microsoft.com/office/officeart/2005/8/layout/vList3#1"/>
    <dgm:cxn modelId="{E4AB0251-FB1C-47FB-9059-B771BD8C7334}" type="presParOf" srcId="{B93675C5-A723-42B0-AFF2-5097F01F4956}" destId="{81C14D69-9A79-41C6-B721-0407D2EC5E58}" srcOrd="0" destOrd="0" presId="urn:microsoft.com/office/officeart/2005/8/layout/vList3#1"/>
    <dgm:cxn modelId="{87B4E5A8-77F9-4469-9AE4-27F1632215E6}" type="presParOf" srcId="{B93675C5-A723-42B0-AFF2-5097F01F4956}" destId="{3F880E18-8573-427D-A6E8-71F3CE6F8EF7}"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5AD4933-3CAC-48D9-9126-8750823EF121}" type="doc">
      <dgm:prSet loTypeId="urn:microsoft.com/office/officeart/2005/8/layout/vList3#1" loCatId="list" qsTypeId="urn:microsoft.com/office/officeart/2005/8/quickstyle/simple3" qsCatId="simple" csTypeId="urn:microsoft.com/office/officeart/2005/8/colors/accent6_2" csCatId="accent6" phldr="1"/>
      <dgm:spPr/>
      <dgm:t>
        <a:bodyPr/>
        <a:lstStyle/>
        <a:p>
          <a:endParaRPr lang="en-GB"/>
        </a:p>
      </dgm:t>
    </dgm:pt>
    <dgm:pt modelId="{154FA3E1-595B-44B6-9ADA-9BCE786F7345}">
      <dgm:prSet custT="1"/>
      <dgm:spPr>
        <a:solidFill>
          <a:srgbClr val="FFFF00"/>
        </a:solidFill>
      </dgm:spPr>
      <dgm:t>
        <a:bodyPr/>
        <a:lstStyle/>
        <a:p>
          <a:pPr rtl="0"/>
          <a:r>
            <a:rPr lang="en-GB" sz="1600" b="1" dirty="0" err="1"/>
            <a:t>Sch</a:t>
          </a:r>
          <a:r>
            <a:rPr lang="en-GB" sz="1600" b="1" dirty="0"/>
            <a:t> I-</a:t>
          </a:r>
        </a:p>
        <a:p>
          <a:pPr rtl="0"/>
          <a:r>
            <a:rPr lang="en-GB" sz="1600" b="1" dirty="0"/>
            <a:t>Part II</a:t>
          </a:r>
        </a:p>
      </dgm:t>
    </dgm:pt>
    <dgm:pt modelId="{BB158C2C-B1B7-426B-84F5-B18ACE6E16AD}" type="parTrans" cxnId="{34FE24CC-2045-4884-A654-75D88B4DB58E}">
      <dgm:prSet/>
      <dgm:spPr/>
      <dgm:t>
        <a:bodyPr/>
        <a:lstStyle/>
        <a:p>
          <a:endParaRPr lang="en-GB"/>
        </a:p>
      </dgm:t>
    </dgm:pt>
    <dgm:pt modelId="{895AB589-6157-400F-8199-D045F6B0B0EB}" type="sibTrans" cxnId="{34FE24CC-2045-4884-A654-75D88B4DB58E}">
      <dgm:prSet/>
      <dgm:spPr/>
      <dgm:t>
        <a:bodyPr/>
        <a:lstStyle/>
        <a:p>
          <a:endParaRPr lang="en-GB"/>
        </a:p>
      </dgm:t>
    </dgm:pt>
    <dgm:pt modelId="{2C482D1F-198B-4120-B2C2-ED4FB85E4D52}" type="pres">
      <dgm:prSet presAssocID="{C5AD4933-3CAC-48D9-9126-8750823EF121}" presName="linearFlow" presStyleCnt="0">
        <dgm:presLayoutVars>
          <dgm:dir/>
          <dgm:resizeHandles val="exact"/>
        </dgm:presLayoutVars>
      </dgm:prSet>
      <dgm:spPr/>
    </dgm:pt>
    <dgm:pt modelId="{B93675C5-A723-42B0-AFF2-5097F01F4956}" type="pres">
      <dgm:prSet presAssocID="{154FA3E1-595B-44B6-9ADA-9BCE786F7345}" presName="composite" presStyleCnt="0"/>
      <dgm:spPr/>
    </dgm:pt>
    <dgm:pt modelId="{81C14D69-9A79-41C6-B721-0407D2EC5E58}" type="pres">
      <dgm:prSet presAssocID="{154FA3E1-595B-44B6-9ADA-9BCE786F7345}" presName="imgShp" presStyleLbl="fgImgPlace1" presStyleIdx="0" presStyleCnt="1" custAng="12790831" custScaleX="32500" custScaleY="30753"/>
      <dgm:spPr/>
    </dgm:pt>
    <dgm:pt modelId="{3F880E18-8573-427D-A6E8-71F3CE6F8EF7}" type="pres">
      <dgm:prSet presAssocID="{154FA3E1-595B-44B6-9ADA-9BCE786F7345}" presName="txShp" presStyleLbl="node1" presStyleIdx="0" presStyleCnt="1" custScaleX="129388" custScaleY="95365" custLinFactNeighborX="10159" custLinFactNeighborY="-28446">
        <dgm:presLayoutVars>
          <dgm:bulletEnabled val="1"/>
        </dgm:presLayoutVars>
      </dgm:prSet>
      <dgm:spPr/>
    </dgm:pt>
  </dgm:ptLst>
  <dgm:cxnLst>
    <dgm:cxn modelId="{3B455D1C-BE9A-4FCA-BA7C-E752E6BD2FC1}" type="presOf" srcId="{154FA3E1-595B-44B6-9ADA-9BCE786F7345}" destId="{3F880E18-8573-427D-A6E8-71F3CE6F8EF7}" srcOrd="0" destOrd="0" presId="urn:microsoft.com/office/officeart/2005/8/layout/vList3#1"/>
    <dgm:cxn modelId="{E1196274-4D69-4648-BB0A-E351A92D401C}" type="presOf" srcId="{C5AD4933-3CAC-48D9-9126-8750823EF121}" destId="{2C482D1F-198B-4120-B2C2-ED4FB85E4D52}" srcOrd="0" destOrd="0" presId="urn:microsoft.com/office/officeart/2005/8/layout/vList3#1"/>
    <dgm:cxn modelId="{34FE24CC-2045-4884-A654-75D88B4DB58E}" srcId="{C5AD4933-3CAC-48D9-9126-8750823EF121}" destId="{154FA3E1-595B-44B6-9ADA-9BCE786F7345}" srcOrd="0" destOrd="0" parTransId="{BB158C2C-B1B7-426B-84F5-B18ACE6E16AD}" sibTransId="{895AB589-6157-400F-8199-D045F6B0B0EB}"/>
    <dgm:cxn modelId="{EE6C634E-884E-45AD-9464-1F4764A7751A}" type="presParOf" srcId="{2C482D1F-198B-4120-B2C2-ED4FB85E4D52}" destId="{B93675C5-A723-42B0-AFF2-5097F01F4956}" srcOrd="0" destOrd="0" presId="urn:microsoft.com/office/officeart/2005/8/layout/vList3#1"/>
    <dgm:cxn modelId="{E4AB0251-FB1C-47FB-9059-B771BD8C7334}" type="presParOf" srcId="{B93675C5-A723-42B0-AFF2-5097F01F4956}" destId="{81C14D69-9A79-41C6-B721-0407D2EC5E58}" srcOrd="0" destOrd="0" presId="urn:microsoft.com/office/officeart/2005/8/layout/vList3#1"/>
    <dgm:cxn modelId="{87B4E5A8-77F9-4469-9AE4-27F1632215E6}" type="presParOf" srcId="{B93675C5-A723-42B0-AFF2-5097F01F4956}" destId="{3F880E18-8573-427D-A6E8-71F3CE6F8EF7}"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5AD4933-3CAC-48D9-9126-8750823EF121}" type="doc">
      <dgm:prSet loTypeId="urn:microsoft.com/office/officeart/2005/8/layout/vList3#1" loCatId="list" qsTypeId="urn:microsoft.com/office/officeart/2005/8/quickstyle/simple3" qsCatId="simple" csTypeId="urn:microsoft.com/office/officeart/2005/8/colors/accent6_2" csCatId="accent6" phldr="1"/>
      <dgm:spPr/>
      <dgm:t>
        <a:bodyPr/>
        <a:lstStyle/>
        <a:p>
          <a:endParaRPr lang="en-GB"/>
        </a:p>
      </dgm:t>
    </dgm:pt>
    <dgm:pt modelId="{154FA3E1-595B-44B6-9ADA-9BCE786F7345}">
      <dgm:prSet custT="1"/>
      <dgm:spPr>
        <a:solidFill>
          <a:srgbClr val="FFFF00"/>
        </a:solidFill>
      </dgm:spPr>
      <dgm:t>
        <a:bodyPr/>
        <a:lstStyle/>
        <a:p>
          <a:pPr rtl="0"/>
          <a:r>
            <a:rPr lang="en-GB" sz="1600" b="1" dirty="0" err="1"/>
            <a:t>Sch</a:t>
          </a:r>
          <a:r>
            <a:rPr lang="en-GB" sz="1600" b="1" dirty="0"/>
            <a:t> I-</a:t>
          </a:r>
        </a:p>
        <a:p>
          <a:pPr rtl="0"/>
          <a:r>
            <a:rPr lang="en-GB" sz="1600" b="1" dirty="0"/>
            <a:t>Part III</a:t>
          </a:r>
        </a:p>
      </dgm:t>
    </dgm:pt>
    <dgm:pt modelId="{BB158C2C-B1B7-426B-84F5-B18ACE6E16AD}" type="parTrans" cxnId="{34FE24CC-2045-4884-A654-75D88B4DB58E}">
      <dgm:prSet/>
      <dgm:spPr/>
      <dgm:t>
        <a:bodyPr/>
        <a:lstStyle/>
        <a:p>
          <a:endParaRPr lang="en-GB"/>
        </a:p>
      </dgm:t>
    </dgm:pt>
    <dgm:pt modelId="{895AB589-6157-400F-8199-D045F6B0B0EB}" type="sibTrans" cxnId="{34FE24CC-2045-4884-A654-75D88B4DB58E}">
      <dgm:prSet/>
      <dgm:spPr/>
      <dgm:t>
        <a:bodyPr/>
        <a:lstStyle/>
        <a:p>
          <a:endParaRPr lang="en-GB"/>
        </a:p>
      </dgm:t>
    </dgm:pt>
    <dgm:pt modelId="{2C482D1F-198B-4120-B2C2-ED4FB85E4D52}" type="pres">
      <dgm:prSet presAssocID="{C5AD4933-3CAC-48D9-9126-8750823EF121}" presName="linearFlow" presStyleCnt="0">
        <dgm:presLayoutVars>
          <dgm:dir/>
          <dgm:resizeHandles val="exact"/>
        </dgm:presLayoutVars>
      </dgm:prSet>
      <dgm:spPr/>
    </dgm:pt>
    <dgm:pt modelId="{B93675C5-A723-42B0-AFF2-5097F01F4956}" type="pres">
      <dgm:prSet presAssocID="{154FA3E1-595B-44B6-9ADA-9BCE786F7345}" presName="composite" presStyleCnt="0"/>
      <dgm:spPr/>
    </dgm:pt>
    <dgm:pt modelId="{81C14D69-9A79-41C6-B721-0407D2EC5E58}" type="pres">
      <dgm:prSet presAssocID="{154FA3E1-595B-44B6-9ADA-9BCE786F7345}" presName="imgShp" presStyleLbl="fgImgPlace1" presStyleIdx="0" presStyleCnt="1" custAng="12790831" custScaleX="32500" custScaleY="30753"/>
      <dgm:spPr/>
    </dgm:pt>
    <dgm:pt modelId="{3F880E18-8573-427D-A6E8-71F3CE6F8EF7}" type="pres">
      <dgm:prSet presAssocID="{154FA3E1-595B-44B6-9ADA-9BCE786F7345}" presName="txShp" presStyleLbl="node1" presStyleIdx="0" presStyleCnt="1" custScaleX="129388" custScaleY="95365" custLinFactNeighborX="10159" custLinFactNeighborY="-28446">
        <dgm:presLayoutVars>
          <dgm:bulletEnabled val="1"/>
        </dgm:presLayoutVars>
      </dgm:prSet>
      <dgm:spPr/>
    </dgm:pt>
  </dgm:ptLst>
  <dgm:cxnLst>
    <dgm:cxn modelId="{3B455D1C-BE9A-4FCA-BA7C-E752E6BD2FC1}" type="presOf" srcId="{154FA3E1-595B-44B6-9ADA-9BCE786F7345}" destId="{3F880E18-8573-427D-A6E8-71F3CE6F8EF7}" srcOrd="0" destOrd="0" presId="urn:microsoft.com/office/officeart/2005/8/layout/vList3#1"/>
    <dgm:cxn modelId="{E1196274-4D69-4648-BB0A-E351A92D401C}" type="presOf" srcId="{C5AD4933-3CAC-48D9-9126-8750823EF121}" destId="{2C482D1F-198B-4120-B2C2-ED4FB85E4D52}" srcOrd="0" destOrd="0" presId="urn:microsoft.com/office/officeart/2005/8/layout/vList3#1"/>
    <dgm:cxn modelId="{34FE24CC-2045-4884-A654-75D88B4DB58E}" srcId="{C5AD4933-3CAC-48D9-9126-8750823EF121}" destId="{154FA3E1-595B-44B6-9ADA-9BCE786F7345}" srcOrd="0" destOrd="0" parTransId="{BB158C2C-B1B7-426B-84F5-B18ACE6E16AD}" sibTransId="{895AB589-6157-400F-8199-D045F6B0B0EB}"/>
    <dgm:cxn modelId="{EE6C634E-884E-45AD-9464-1F4764A7751A}" type="presParOf" srcId="{2C482D1F-198B-4120-B2C2-ED4FB85E4D52}" destId="{B93675C5-A723-42B0-AFF2-5097F01F4956}" srcOrd="0" destOrd="0" presId="urn:microsoft.com/office/officeart/2005/8/layout/vList3#1"/>
    <dgm:cxn modelId="{E4AB0251-FB1C-47FB-9059-B771BD8C7334}" type="presParOf" srcId="{B93675C5-A723-42B0-AFF2-5097F01F4956}" destId="{81C14D69-9A79-41C6-B721-0407D2EC5E58}" srcOrd="0" destOrd="0" presId="urn:microsoft.com/office/officeart/2005/8/layout/vList3#1"/>
    <dgm:cxn modelId="{87B4E5A8-77F9-4469-9AE4-27F1632215E6}" type="presParOf" srcId="{B93675C5-A723-42B0-AFF2-5097F01F4956}" destId="{3F880E18-8573-427D-A6E8-71F3CE6F8EF7}"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5AD4933-3CAC-48D9-9126-8750823EF121}" type="doc">
      <dgm:prSet loTypeId="urn:microsoft.com/office/officeart/2005/8/layout/vList3#1" loCatId="list" qsTypeId="urn:microsoft.com/office/officeart/2005/8/quickstyle/simple3" qsCatId="simple" csTypeId="urn:microsoft.com/office/officeart/2005/8/colors/accent6_2" csCatId="accent6" phldr="1"/>
      <dgm:spPr/>
      <dgm:t>
        <a:bodyPr/>
        <a:lstStyle/>
        <a:p>
          <a:endParaRPr lang="en-GB"/>
        </a:p>
      </dgm:t>
    </dgm:pt>
    <dgm:pt modelId="{154FA3E1-595B-44B6-9ADA-9BCE786F7345}">
      <dgm:prSet custT="1"/>
      <dgm:spPr>
        <a:solidFill>
          <a:srgbClr val="FFFF00"/>
        </a:solidFill>
      </dgm:spPr>
      <dgm:t>
        <a:bodyPr/>
        <a:lstStyle/>
        <a:p>
          <a:pPr rtl="0"/>
          <a:r>
            <a:rPr lang="en-GB" sz="1600" b="1" dirty="0" err="1"/>
            <a:t>Sch</a:t>
          </a:r>
          <a:r>
            <a:rPr lang="en-GB" sz="1600" b="1" dirty="0"/>
            <a:t> I-</a:t>
          </a:r>
        </a:p>
        <a:p>
          <a:pPr rtl="0"/>
          <a:r>
            <a:rPr lang="en-GB" sz="1600" b="1" dirty="0"/>
            <a:t>Part IV</a:t>
          </a:r>
        </a:p>
      </dgm:t>
    </dgm:pt>
    <dgm:pt modelId="{BB158C2C-B1B7-426B-84F5-B18ACE6E16AD}" type="parTrans" cxnId="{34FE24CC-2045-4884-A654-75D88B4DB58E}">
      <dgm:prSet/>
      <dgm:spPr/>
      <dgm:t>
        <a:bodyPr/>
        <a:lstStyle/>
        <a:p>
          <a:endParaRPr lang="en-GB"/>
        </a:p>
      </dgm:t>
    </dgm:pt>
    <dgm:pt modelId="{895AB589-6157-400F-8199-D045F6B0B0EB}" type="sibTrans" cxnId="{34FE24CC-2045-4884-A654-75D88B4DB58E}">
      <dgm:prSet/>
      <dgm:spPr/>
      <dgm:t>
        <a:bodyPr/>
        <a:lstStyle/>
        <a:p>
          <a:endParaRPr lang="en-GB"/>
        </a:p>
      </dgm:t>
    </dgm:pt>
    <dgm:pt modelId="{2C482D1F-198B-4120-B2C2-ED4FB85E4D52}" type="pres">
      <dgm:prSet presAssocID="{C5AD4933-3CAC-48D9-9126-8750823EF121}" presName="linearFlow" presStyleCnt="0">
        <dgm:presLayoutVars>
          <dgm:dir/>
          <dgm:resizeHandles val="exact"/>
        </dgm:presLayoutVars>
      </dgm:prSet>
      <dgm:spPr/>
    </dgm:pt>
    <dgm:pt modelId="{B93675C5-A723-42B0-AFF2-5097F01F4956}" type="pres">
      <dgm:prSet presAssocID="{154FA3E1-595B-44B6-9ADA-9BCE786F7345}" presName="composite" presStyleCnt="0"/>
      <dgm:spPr/>
    </dgm:pt>
    <dgm:pt modelId="{81C14D69-9A79-41C6-B721-0407D2EC5E58}" type="pres">
      <dgm:prSet presAssocID="{154FA3E1-595B-44B6-9ADA-9BCE786F7345}" presName="imgShp" presStyleLbl="fgImgPlace1" presStyleIdx="0" presStyleCnt="1" custAng="12790831" custScaleX="32500" custScaleY="30753"/>
      <dgm:spPr/>
    </dgm:pt>
    <dgm:pt modelId="{3F880E18-8573-427D-A6E8-71F3CE6F8EF7}" type="pres">
      <dgm:prSet presAssocID="{154FA3E1-595B-44B6-9ADA-9BCE786F7345}" presName="txShp" presStyleLbl="node1" presStyleIdx="0" presStyleCnt="1" custScaleX="129388" custScaleY="95365" custLinFactNeighborX="10159" custLinFactNeighborY="-28446">
        <dgm:presLayoutVars>
          <dgm:bulletEnabled val="1"/>
        </dgm:presLayoutVars>
      </dgm:prSet>
      <dgm:spPr/>
    </dgm:pt>
  </dgm:ptLst>
  <dgm:cxnLst>
    <dgm:cxn modelId="{3B455D1C-BE9A-4FCA-BA7C-E752E6BD2FC1}" type="presOf" srcId="{154FA3E1-595B-44B6-9ADA-9BCE786F7345}" destId="{3F880E18-8573-427D-A6E8-71F3CE6F8EF7}" srcOrd="0" destOrd="0" presId="urn:microsoft.com/office/officeart/2005/8/layout/vList3#1"/>
    <dgm:cxn modelId="{E1196274-4D69-4648-BB0A-E351A92D401C}" type="presOf" srcId="{C5AD4933-3CAC-48D9-9126-8750823EF121}" destId="{2C482D1F-198B-4120-B2C2-ED4FB85E4D52}" srcOrd="0" destOrd="0" presId="urn:microsoft.com/office/officeart/2005/8/layout/vList3#1"/>
    <dgm:cxn modelId="{34FE24CC-2045-4884-A654-75D88B4DB58E}" srcId="{C5AD4933-3CAC-48D9-9126-8750823EF121}" destId="{154FA3E1-595B-44B6-9ADA-9BCE786F7345}" srcOrd="0" destOrd="0" parTransId="{BB158C2C-B1B7-426B-84F5-B18ACE6E16AD}" sibTransId="{895AB589-6157-400F-8199-D045F6B0B0EB}"/>
    <dgm:cxn modelId="{EE6C634E-884E-45AD-9464-1F4764A7751A}" type="presParOf" srcId="{2C482D1F-198B-4120-B2C2-ED4FB85E4D52}" destId="{B93675C5-A723-42B0-AFF2-5097F01F4956}" srcOrd="0" destOrd="0" presId="urn:microsoft.com/office/officeart/2005/8/layout/vList3#1"/>
    <dgm:cxn modelId="{E4AB0251-FB1C-47FB-9059-B771BD8C7334}" type="presParOf" srcId="{B93675C5-A723-42B0-AFF2-5097F01F4956}" destId="{81C14D69-9A79-41C6-B721-0407D2EC5E58}" srcOrd="0" destOrd="0" presId="urn:microsoft.com/office/officeart/2005/8/layout/vList3#1"/>
    <dgm:cxn modelId="{87B4E5A8-77F9-4469-9AE4-27F1632215E6}" type="presParOf" srcId="{B93675C5-A723-42B0-AFF2-5097F01F4956}" destId="{3F880E18-8573-427D-A6E8-71F3CE6F8EF7}"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C5AD4933-3CAC-48D9-9126-8750823EF121}" type="doc">
      <dgm:prSet loTypeId="urn:microsoft.com/office/officeart/2005/8/layout/vList3#1" loCatId="list" qsTypeId="urn:microsoft.com/office/officeart/2005/8/quickstyle/simple3" qsCatId="simple" csTypeId="urn:microsoft.com/office/officeart/2005/8/colors/accent6_2" csCatId="accent6" phldr="1"/>
      <dgm:spPr/>
      <dgm:t>
        <a:bodyPr/>
        <a:lstStyle/>
        <a:p>
          <a:endParaRPr lang="en-GB"/>
        </a:p>
      </dgm:t>
    </dgm:pt>
    <dgm:pt modelId="{154FA3E1-595B-44B6-9ADA-9BCE786F7345}">
      <dgm:prSet custT="1"/>
      <dgm:spPr>
        <a:solidFill>
          <a:srgbClr val="FFFF00"/>
        </a:solidFill>
      </dgm:spPr>
      <dgm:t>
        <a:bodyPr/>
        <a:lstStyle/>
        <a:p>
          <a:pPr rtl="0"/>
          <a:r>
            <a:rPr lang="en-GB" sz="1600" b="1" dirty="0" err="1"/>
            <a:t>Sch</a:t>
          </a:r>
          <a:r>
            <a:rPr lang="en-GB" sz="1600" b="1" dirty="0"/>
            <a:t> II-Part I</a:t>
          </a:r>
        </a:p>
      </dgm:t>
    </dgm:pt>
    <dgm:pt modelId="{BB158C2C-B1B7-426B-84F5-B18ACE6E16AD}" type="parTrans" cxnId="{34FE24CC-2045-4884-A654-75D88B4DB58E}">
      <dgm:prSet/>
      <dgm:spPr/>
      <dgm:t>
        <a:bodyPr/>
        <a:lstStyle/>
        <a:p>
          <a:endParaRPr lang="en-GB"/>
        </a:p>
      </dgm:t>
    </dgm:pt>
    <dgm:pt modelId="{895AB589-6157-400F-8199-D045F6B0B0EB}" type="sibTrans" cxnId="{34FE24CC-2045-4884-A654-75D88B4DB58E}">
      <dgm:prSet/>
      <dgm:spPr/>
      <dgm:t>
        <a:bodyPr/>
        <a:lstStyle/>
        <a:p>
          <a:endParaRPr lang="en-GB"/>
        </a:p>
      </dgm:t>
    </dgm:pt>
    <dgm:pt modelId="{2C482D1F-198B-4120-B2C2-ED4FB85E4D52}" type="pres">
      <dgm:prSet presAssocID="{C5AD4933-3CAC-48D9-9126-8750823EF121}" presName="linearFlow" presStyleCnt="0">
        <dgm:presLayoutVars>
          <dgm:dir/>
          <dgm:resizeHandles val="exact"/>
        </dgm:presLayoutVars>
      </dgm:prSet>
      <dgm:spPr/>
    </dgm:pt>
    <dgm:pt modelId="{B93675C5-A723-42B0-AFF2-5097F01F4956}" type="pres">
      <dgm:prSet presAssocID="{154FA3E1-595B-44B6-9ADA-9BCE786F7345}" presName="composite" presStyleCnt="0"/>
      <dgm:spPr/>
    </dgm:pt>
    <dgm:pt modelId="{81C14D69-9A79-41C6-B721-0407D2EC5E58}" type="pres">
      <dgm:prSet presAssocID="{154FA3E1-595B-44B6-9ADA-9BCE786F7345}" presName="imgShp" presStyleLbl="fgImgPlace1" presStyleIdx="0" presStyleCnt="1" custAng="12790831" custScaleX="32500" custScaleY="30753"/>
      <dgm:spPr/>
    </dgm:pt>
    <dgm:pt modelId="{3F880E18-8573-427D-A6E8-71F3CE6F8EF7}" type="pres">
      <dgm:prSet presAssocID="{154FA3E1-595B-44B6-9ADA-9BCE786F7345}" presName="txShp" presStyleLbl="node1" presStyleIdx="0" presStyleCnt="1" custScaleX="129388" custScaleY="95365" custLinFactNeighborX="10159" custLinFactNeighborY="-28446">
        <dgm:presLayoutVars>
          <dgm:bulletEnabled val="1"/>
        </dgm:presLayoutVars>
      </dgm:prSet>
      <dgm:spPr/>
    </dgm:pt>
  </dgm:ptLst>
  <dgm:cxnLst>
    <dgm:cxn modelId="{3B455D1C-BE9A-4FCA-BA7C-E752E6BD2FC1}" type="presOf" srcId="{154FA3E1-595B-44B6-9ADA-9BCE786F7345}" destId="{3F880E18-8573-427D-A6E8-71F3CE6F8EF7}" srcOrd="0" destOrd="0" presId="urn:microsoft.com/office/officeart/2005/8/layout/vList3#1"/>
    <dgm:cxn modelId="{E1196274-4D69-4648-BB0A-E351A92D401C}" type="presOf" srcId="{C5AD4933-3CAC-48D9-9126-8750823EF121}" destId="{2C482D1F-198B-4120-B2C2-ED4FB85E4D52}" srcOrd="0" destOrd="0" presId="urn:microsoft.com/office/officeart/2005/8/layout/vList3#1"/>
    <dgm:cxn modelId="{34FE24CC-2045-4884-A654-75D88B4DB58E}" srcId="{C5AD4933-3CAC-48D9-9126-8750823EF121}" destId="{154FA3E1-595B-44B6-9ADA-9BCE786F7345}" srcOrd="0" destOrd="0" parTransId="{BB158C2C-B1B7-426B-84F5-B18ACE6E16AD}" sibTransId="{895AB589-6157-400F-8199-D045F6B0B0EB}"/>
    <dgm:cxn modelId="{EE6C634E-884E-45AD-9464-1F4764A7751A}" type="presParOf" srcId="{2C482D1F-198B-4120-B2C2-ED4FB85E4D52}" destId="{B93675C5-A723-42B0-AFF2-5097F01F4956}" srcOrd="0" destOrd="0" presId="urn:microsoft.com/office/officeart/2005/8/layout/vList3#1"/>
    <dgm:cxn modelId="{E4AB0251-FB1C-47FB-9059-B771BD8C7334}" type="presParOf" srcId="{B93675C5-A723-42B0-AFF2-5097F01F4956}" destId="{81C14D69-9A79-41C6-B721-0407D2EC5E58}" srcOrd="0" destOrd="0" presId="urn:microsoft.com/office/officeart/2005/8/layout/vList3#1"/>
    <dgm:cxn modelId="{87B4E5A8-77F9-4469-9AE4-27F1632215E6}" type="presParOf" srcId="{B93675C5-A723-42B0-AFF2-5097F01F4956}" destId="{3F880E18-8573-427D-A6E8-71F3CE6F8EF7}"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C5AD4933-3CAC-48D9-9126-8750823EF121}" type="doc">
      <dgm:prSet loTypeId="urn:microsoft.com/office/officeart/2005/8/layout/vList3#1" loCatId="list" qsTypeId="urn:microsoft.com/office/officeart/2005/8/quickstyle/simple3" qsCatId="simple" csTypeId="urn:microsoft.com/office/officeart/2005/8/colors/accent6_2" csCatId="accent6" phldr="1"/>
      <dgm:spPr/>
      <dgm:t>
        <a:bodyPr/>
        <a:lstStyle/>
        <a:p>
          <a:endParaRPr lang="en-GB"/>
        </a:p>
      </dgm:t>
    </dgm:pt>
    <dgm:pt modelId="{154FA3E1-595B-44B6-9ADA-9BCE786F7345}">
      <dgm:prSet custT="1"/>
      <dgm:spPr>
        <a:solidFill>
          <a:srgbClr val="FFFF00"/>
        </a:solidFill>
      </dgm:spPr>
      <dgm:t>
        <a:bodyPr/>
        <a:lstStyle/>
        <a:p>
          <a:pPr rtl="0"/>
          <a:r>
            <a:rPr lang="en-GB" sz="1600" b="1" dirty="0" err="1"/>
            <a:t>Sch</a:t>
          </a:r>
          <a:r>
            <a:rPr lang="en-GB" sz="1600" b="1" dirty="0"/>
            <a:t> II-Part I</a:t>
          </a:r>
        </a:p>
      </dgm:t>
    </dgm:pt>
    <dgm:pt modelId="{BB158C2C-B1B7-426B-84F5-B18ACE6E16AD}" type="parTrans" cxnId="{34FE24CC-2045-4884-A654-75D88B4DB58E}">
      <dgm:prSet/>
      <dgm:spPr/>
      <dgm:t>
        <a:bodyPr/>
        <a:lstStyle/>
        <a:p>
          <a:endParaRPr lang="en-GB"/>
        </a:p>
      </dgm:t>
    </dgm:pt>
    <dgm:pt modelId="{895AB589-6157-400F-8199-D045F6B0B0EB}" type="sibTrans" cxnId="{34FE24CC-2045-4884-A654-75D88B4DB58E}">
      <dgm:prSet/>
      <dgm:spPr/>
      <dgm:t>
        <a:bodyPr/>
        <a:lstStyle/>
        <a:p>
          <a:endParaRPr lang="en-GB"/>
        </a:p>
      </dgm:t>
    </dgm:pt>
    <dgm:pt modelId="{2C482D1F-198B-4120-B2C2-ED4FB85E4D52}" type="pres">
      <dgm:prSet presAssocID="{C5AD4933-3CAC-48D9-9126-8750823EF121}" presName="linearFlow" presStyleCnt="0">
        <dgm:presLayoutVars>
          <dgm:dir/>
          <dgm:resizeHandles val="exact"/>
        </dgm:presLayoutVars>
      </dgm:prSet>
      <dgm:spPr/>
    </dgm:pt>
    <dgm:pt modelId="{B93675C5-A723-42B0-AFF2-5097F01F4956}" type="pres">
      <dgm:prSet presAssocID="{154FA3E1-595B-44B6-9ADA-9BCE786F7345}" presName="composite" presStyleCnt="0"/>
      <dgm:spPr/>
    </dgm:pt>
    <dgm:pt modelId="{81C14D69-9A79-41C6-B721-0407D2EC5E58}" type="pres">
      <dgm:prSet presAssocID="{154FA3E1-595B-44B6-9ADA-9BCE786F7345}" presName="imgShp" presStyleLbl="fgImgPlace1" presStyleIdx="0" presStyleCnt="1" custAng="12790831" custScaleX="32500" custScaleY="30753"/>
      <dgm:spPr/>
    </dgm:pt>
    <dgm:pt modelId="{3F880E18-8573-427D-A6E8-71F3CE6F8EF7}" type="pres">
      <dgm:prSet presAssocID="{154FA3E1-595B-44B6-9ADA-9BCE786F7345}" presName="txShp" presStyleLbl="node1" presStyleIdx="0" presStyleCnt="1" custScaleX="129388" custScaleY="95365" custLinFactNeighborX="10159" custLinFactNeighborY="-28446">
        <dgm:presLayoutVars>
          <dgm:bulletEnabled val="1"/>
        </dgm:presLayoutVars>
      </dgm:prSet>
      <dgm:spPr/>
    </dgm:pt>
  </dgm:ptLst>
  <dgm:cxnLst>
    <dgm:cxn modelId="{3B455D1C-BE9A-4FCA-BA7C-E752E6BD2FC1}" type="presOf" srcId="{154FA3E1-595B-44B6-9ADA-9BCE786F7345}" destId="{3F880E18-8573-427D-A6E8-71F3CE6F8EF7}" srcOrd="0" destOrd="0" presId="urn:microsoft.com/office/officeart/2005/8/layout/vList3#1"/>
    <dgm:cxn modelId="{E1196274-4D69-4648-BB0A-E351A92D401C}" type="presOf" srcId="{C5AD4933-3CAC-48D9-9126-8750823EF121}" destId="{2C482D1F-198B-4120-B2C2-ED4FB85E4D52}" srcOrd="0" destOrd="0" presId="urn:microsoft.com/office/officeart/2005/8/layout/vList3#1"/>
    <dgm:cxn modelId="{34FE24CC-2045-4884-A654-75D88B4DB58E}" srcId="{C5AD4933-3CAC-48D9-9126-8750823EF121}" destId="{154FA3E1-595B-44B6-9ADA-9BCE786F7345}" srcOrd="0" destOrd="0" parTransId="{BB158C2C-B1B7-426B-84F5-B18ACE6E16AD}" sibTransId="{895AB589-6157-400F-8199-D045F6B0B0EB}"/>
    <dgm:cxn modelId="{EE6C634E-884E-45AD-9464-1F4764A7751A}" type="presParOf" srcId="{2C482D1F-198B-4120-B2C2-ED4FB85E4D52}" destId="{B93675C5-A723-42B0-AFF2-5097F01F4956}" srcOrd="0" destOrd="0" presId="urn:microsoft.com/office/officeart/2005/8/layout/vList3#1"/>
    <dgm:cxn modelId="{E4AB0251-FB1C-47FB-9059-B771BD8C7334}" type="presParOf" srcId="{B93675C5-A723-42B0-AFF2-5097F01F4956}" destId="{81C14D69-9A79-41C6-B721-0407D2EC5E58}" srcOrd="0" destOrd="0" presId="urn:microsoft.com/office/officeart/2005/8/layout/vList3#1"/>
    <dgm:cxn modelId="{87B4E5A8-77F9-4469-9AE4-27F1632215E6}" type="presParOf" srcId="{B93675C5-A723-42B0-AFF2-5097F01F4956}" destId="{3F880E18-8573-427D-A6E8-71F3CE6F8EF7}"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C5AD4933-3CAC-48D9-9126-8750823EF121}" type="doc">
      <dgm:prSet loTypeId="urn:microsoft.com/office/officeart/2005/8/layout/vList3#1" loCatId="list" qsTypeId="urn:microsoft.com/office/officeart/2005/8/quickstyle/simple3" qsCatId="simple" csTypeId="urn:microsoft.com/office/officeart/2005/8/colors/accent6_2" csCatId="accent6" phldr="1"/>
      <dgm:spPr/>
      <dgm:t>
        <a:bodyPr/>
        <a:lstStyle/>
        <a:p>
          <a:endParaRPr lang="en-GB"/>
        </a:p>
      </dgm:t>
    </dgm:pt>
    <dgm:pt modelId="{154FA3E1-595B-44B6-9ADA-9BCE786F7345}">
      <dgm:prSet custT="1"/>
      <dgm:spPr>
        <a:solidFill>
          <a:srgbClr val="FFFF00"/>
        </a:solidFill>
      </dgm:spPr>
      <dgm:t>
        <a:bodyPr/>
        <a:lstStyle/>
        <a:p>
          <a:pPr rtl="0"/>
          <a:r>
            <a:rPr lang="en-GB" sz="1600" b="1" dirty="0" err="1"/>
            <a:t>Sch</a:t>
          </a:r>
          <a:r>
            <a:rPr lang="en-GB" sz="1600" b="1" dirty="0"/>
            <a:t> II-Part I</a:t>
          </a:r>
        </a:p>
      </dgm:t>
    </dgm:pt>
    <dgm:pt modelId="{BB158C2C-B1B7-426B-84F5-B18ACE6E16AD}" type="parTrans" cxnId="{34FE24CC-2045-4884-A654-75D88B4DB58E}">
      <dgm:prSet/>
      <dgm:spPr/>
      <dgm:t>
        <a:bodyPr/>
        <a:lstStyle/>
        <a:p>
          <a:endParaRPr lang="en-GB"/>
        </a:p>
      </dgm:t>
    </dgm:pt>
    <dgm:pt modelId="{895AB589-6157-400F-8199-D045F6B0B0EB}" type="sibTrans" cxnId="{34FE24CC-2045-4884-A654-75D88B4DB58E}">
      <dgm:prSet/>
      <dgm:spPr/>
      <dgm:t>
        <a:bodyPr/>
        <a:lstStyle/>
        <a:p>
          <a:endParaRPr lang="en-GB"/>
        </a:p>
      </dgm:t>
    </dgm:pt>
    <dgm:pt modelId="{2C482D1F-198B-4120-B2C2-ED4FB85E4D52}" type="pres">
      <dgm:prSet presAssocID="{C5AD4933-3CAC-48D9-9126-8750823EF121}" presName="linearFlow" presStyleCnt="0">
        <dgm:presLayoutVars>
          <dgm:dir/>
          <dgm:resizeHandles val="exact"/>
        </dgm:presLayoutVars>
      </dgm:prSet>
      <dgm:spPr/>
    </dgm:pt>
    <dgm:pt modelId="{B93675C5-A723-42B0-AFF2-5097F01F4956}" type="pres">
      <dgm:prSet presAssocID="{154FA3E1-595B-44B6-9ADA-9BCE786F7345}" presName="composite" presStyleCnt="0"/>
      <dgm:spPr/>
    </dgm:pt>
    <dgm:pt modelId="{81C14D69-9A79-41C6-B721-0407D2EC5E58}" type="pres">
      <dgm:prSet presAssocID="{154FA3E1-595B-44B6-9ADA-9BCE786F7345}" presName="imgShp" presStyleLbl="fgImgPlace1" presStyleIdx="0" presStyleCnt="1" custAng="12790831" custScaleX="32500" custScaleY="30753"/>
      <dgm:spPr/>
    </dgm:pt>
    <dgm:pt modelId="{3F880E18-8573-427D-A6E8-71F3CE6F8EF7}" type="pres">
      <dgm:prSet presAssocID="{154FA3E1-595B-44B6-9ADA-9BCE786F7345}" presName="txShp" presStyleLbl="node1" presStyleIdx="0" presStyleCnt="1" custScaleX="129388" custScaleY="95365" custLinFactNeighborX="10159" custLinFactNeighborY="-28446">
        <dgm:presLayoutVars>
          <dgm:bulletEnabled val="1"/>
        </dgm:presLayoutVars>
      </dgm:prSet>
      <dgm:spPr/>
    </dgm:pt>
  </dgm:ptLst>
  <dgm:cxnLst>
    <dgm:cxn modelId="{3B455D1C-BE9A-4FCA-BA7C-E752E6BD2FC1}" type="presOf" srcId="{154FA3E1-595B-44B6-9ADA-9BCE786F7345}" destId="{3F880E18-8573-427D-A6E8-71F3CE6F8EF7}" srcOrd="0" destOrd="0" presId="urn:microsoft.com/office/officeart/2005/8/layout/vList3#1"/>
    <dgm:cxn modelId="{E1196274-4D69-4648-BB0A-E351A92D401C}" type="presOf" srcId="{C5AD4933-3CAC-48D9-9126-8750823EF121}" destId="{2C482D1F-198B-4120-B2C2-ED4FB85E4D52}" srcOrd="0" destOrd="0" presId="urn:microsoft.com/office/officeart/2005/8/layout/vList3#1"/>
    <dgm:cxn modelId="{34FE24CC-2045-4884-A654-75D88B4DB58E}" srcId="{C5AD4933-3CAC-48D9-9126-8750823EF121}" destId="{154FA3E1-595B-44B6-9ADA-9BCE786F7345}" srcOrd="0" destOrd="0" parTransId="{BB158C2C-B1B7-426B-84F5-B18ACE6E16AD}" sibTransId="{895AB589-6157-400F-8199-D045F6B0B0EB}"/>
    <dgm:cxn modelId="{EE6C634E-884E-45AD-9464-1F4764A7751A}" type="presParOf" srcId="{2C482D1F-198B-4120-B2C2-ED4FB85E4D52}" destId="{B93675C5-A723-42B0-AFF2-5097F01F4956}" srcOrd="0" destOrd="0" presId="urn:microsoft.com/office/officeart/2005/8/layout/vList3#1"/>
    <dgm:cxn modelId="{E4AB0251-FB1C-47FB-9059-B771BD8C7334}" type="presParOf" srcId="{B93675C5-A723-42B0-AFF2-5097F01F4956}" destId="{81C14D69-9A79-41C6-B721-0407D2EC5E58}" srcOrd="0" destOrd="0" presId="urn:microsoft.com/office/officeart/2005/8/layout/vList3#1"/>
    <dgm:cxn modelId="{87B4E5A8-77F9-4469-9AE4-27F1632215E6}" type="presParOf" srcId="{B93675C5-A723-42B0-AFF2-5097F01F4956}" destId="{3F880E18-8573-427D-A6E8-71F3CE6F8EF7}"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5AD4933-3CAC-48D9-9126-8750823EF121}" type="doc">
      <dgm:prSet loTypeId="urn:microsoft.com/office/officeart/2005/8/layout/vList3#1" loCatId="list" qsTypeId="urn:microsoft.com/office/officeart/2005/8/quickstyle/simple3" qsCatId="simple" csTypeId="urn:microsoft.com/office/officeart/2005/8/colors/accent6_2" csCatId="accent6" phldr="1"/>
      <dgm:spPr/>
      <dgm:t>
        <a:bodyPr/>
        <a:lstStyle/>
        <a:p>
          <a:endParaRPr lang="en-GB"/>
        </a:p>
      </dgm:t>
    </dgm:pt>
    <dgm:pt modelId="{154FA3E1-595B-44B6-9ADA-9BCE786F7345}">
      <dgm:prSet custT="1"/>
      <dgm:spPr>
        <a:solidFill>
          <a:srgbClr val="FFFF00"/>
        </a:solidFill>
      </dgm:spPr>
      <dgm:t>
        <a:bodyPr/>
        <a:lstStyle/>
        <a:p>
          <a:pPr rtl="0"/>
          <a:r>
            <a:rPr lang="en-GB" sz="1600" b="1" dirty="0" err="1"/>
            <a:t>Sch</a:t>
          </a:r>
          <a:r>
            <a:rPr lang="en-GB" sz="1600" b="1" dirty="0"/>
            <a:t> I-Part I</a:t>
          </a:r>
        </a:p>
        <a:p>
          <a:pPr rtl="0"/>
          <a:r>
            <a:rPr lang="en-GB" sz="1600" b="1" dirty="0"/>
            <a:t>Clause 1</a:t>
          </a:r>
        </a:p>
      </dgm:t>
    </dgm:pt>
    <dgm:pt modelId="{BB158C2C-B1B7-426B-84F5-B18ACE6E16AD}" type="parTrans" cxnId="{34FE24CC-2045-4884-A654-75D88B4DB58E}">
      <dgm:prSet/>
      <dgm:spPr/>
      <dgm:t>
        <a:bodyPr/>
        <a:lstStyle/>
        <a:p>
          <a:endParaRPr lang="en-GB"/>
        </a:p>
      </dgm:t>
    </dgm:pt>
    <dgm:pt modelId="{895AB589-6157-400F-8199-D045F6B0B0EB}" type="sibTrans" cxnId="{34FE24CC-2045-4884-A654-75D88B4DB58E}">
      <dgm:prSet/>
      <dgm:spPr/>
      <dgm:t>
        <a:bodyPr/>
        <a:lstStyle/>
        <a:p>
          <a:endParaRPr lang="en-GB"/>
        </a:p>
      </dgm:t>
    </dgm:pt>
    <dgm:pt modelId="{2C482D1F-198B-4120-B2C2-ED4FB85E4D52}" type="pres">
      <dgm:prSet presAssocID="{C5AD4933-3CAC-48D9-9126-8750823EF121}" presName="linearFlow" presStyleCnt="0">
        <dgm:presLayoutVars>
          <dgm:dir/>
          <dgm:resizeHandles val="exact"/>
        </dgm:presLayoutVars>
      </dgm:prSet>
      <dgm:spPr/>
    </dgm:pt>
    <dgm:pt modelId="{B93675C5-A723-42B0-AFF2-5097F01F4956}" type="pres">
      <dgm:prSet presAssocID="{154FA3E1-595B-44B6-9ADA-9BCE786F7345}" presName="composite" presStyleCnt="0"/>
      <dgm:spPr/>
    </dgm:pt>
    <dgm:pt modelId="{81C14D69-9A79-41C6-B721-0407D2EC5E58}" type="pres">
      <dgm:prSet presAssocID="{154FA3E1-595B-44B6-9ADA-9BCE786F7345}" presName="imgShp" presStyleLbl="fgImgPlace1" presStyleIdx="0" presStyleCnt="1" custAng="12790831" custScaleX="32500" custScaleY="30753"/>
      <dgm:spPr/>
    </dgm:pt>
    <dgm:pt modelId="{3F880E18-8573-427D-A6E8-71F3CE6F8EF7}" type="pres">
      <dgm:prSet presAssocID="{154FA3E1-595B-44B6-9ADA-9BCE786F7345}" presName="txShp" presStyleLbl="node1" presStyleIdx="0" presStyleCnt="1" custScaleX="150376" custLinFactNeighborX="10159" custLinFactNeighborY="-28446">
        <dgm:presLayoutVars>
          <dgm:bulletEnabled val="1"/>
        </dgm:presLayoutVars>
      </dgm:prSet>
      <dgm:spPr/>
    </dgm:pt>
  </dgm:ptLst>
  <dgm:cxnLst>
    <dgm:cxn modelId="{3B455D1C-BE9A-4FCA-BA7C-E752E6BD2FC1}" type="presOf" srcId="{154FA3E1-595B-44B6-9ADA-9BCE786F7345}" destId="{3F880E18-8573-427D-A6E8-71F3CE6F8EF7}" srcOrd="0" destOrd="0" presId="urn:microsoft.com/office/officeart/2005/8/layout/vList3#1"/>
    <dgm:cxn modelId="{E1196274-4D69-4648-BB0A-E351A92D401C}" type="presOf" srcId="{C5AD4933-3CAC-48D9-9126-8750823EF121}" destId="{2C482D1F-198B-4120-B2C2-ED4FB85E4D52}" srcOrd="0" destOrd="0" presId="urn:microsoft.com/office/officeart/2005/8/layout/vList3#1"/>
    <dgm:cxn modelId="{34FE24CC-2045-4884-A654-75D88B4DB58E}" srcId="{C5AD4933-3CAC-48D9-9126-8750823EF121}" destId="{154FA3E1-595B-44B6-9ADA-9BCE786F7345}" srcOrd="0" destOrd="0" parTransId="{BB158C2C-B1B7-426B-84F5-B18ACE6E16AD}" sibTransId="{895AB589-6157-400F-8199-D045F6B0B0EB}"/>
    <dgm:cxn modelId="{EE6C634E-884E-45AD-9464-1F4764A7751A}" type="presParOf" srcId="{2C482D1F-198B-4120-B2C2-ED4FB85E4D52}" destId="{B93675C5-A723-42B0-AFF2-5097F01F4956}" srcOrd="0" destOrd="0" presId="urn:microsoft.com/office/officeart/2005/8/layout/vList3#1"/>
    <dgm:cxn modelId="{E4AB0251-FB1C-47FB-9059-B771BD8C7334}" type="presParOf" srcId="{B93675C5-A723-42B0-AFF2-5097F01F4956}" destId="{81C14D69-9A79-41C6-B721-0407D2EC5E58}" srcOrd="0" destOrd="0" presId="urn:microsoft.com/office/officeart/2005/8/layout/vList3#1"/>
    <dgm:cxn modelId="{87B4E5A8-77F9-4469-9AE4-27F1632215E6}" type="presParOf" srcId="{B93675C5-A723-42B0-AFF2-5097F01F4956}" destId="{3F880E18-8573-427D-A6E8-71F3CE6F8EF7}"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C5AD4933-3CAC-48D9-9126-8750823EF121}" type="doc">
      <dgm:prSet loTypeId="urn:microsoft.com/office/officeart/2005/8/layout/vList3#1" loCatId="list" qsTypeId="urn:microsoft.com/office/officeart/2005/8/quickstyle/simple3" qsCatId="simple" csTypeId="urn:microsoft.com/office/officeart/2005/8/colors/accent6_2" csCatId="accent6" phldr="1"/>
      <dgm:spPr/>
      <dgm:t>
        <a:bodyPr/>
        <a:lstStyle/>
        <a:p>
          <a:endParaRPr lang="en-GB"/>
        </a:p>
      </dgm:t>
    </dgm:pt>
    <dgm:pt modelId="{154FA3E1-595B-44B6-9ADA-9BCE786F7345}">
      <dgm:prSet custT="1"/>
      <dgm:spPr>
        <a:solidFill>
          <a:srgbClr val="FFFF00"/>
        </a:solidFill>
      </dgm:spPr>
      <dgm:t>
        <a:bodyPr/>
        <a:lstStyle/>
        <a:p>
          <a:pPr rtl="0"/>
          <a:r>
            <a:rPr lang="en-GB" sz="1600" b="1" dirty="0" err="1"/>
            <a:t>Sch</a:t>
          </a:r>
          <a:r>
            <a:rPr lang="en-GB" sz="1600" b="1" dirty="0"/>
            <a:t> II-Part I</a:t>
          </a:r>
        </a:p>
      </dgm:t>
    </dgm:pt>
    <dgm:pt modelId="{BB158C2C-B1B7-426B-84F5-B18ACE6E16AD}" type="parTrans" cxnId="{34FE24CC-2045-4884-A654-75D88B4DB58E}">
      <dgm:prSet/>
      <dgm:spPr/>
      <dgm:t>
        <a:bodyPr/>
        <a:lstStyle/>
        <a:p>
          <a:endParaRPr lang="en-GB"/>
        </a:p>
      </dgm:t>
    </dgm:pt>
    <dgm:pt modelId="{895AB589-6157-400F-8199-D045F6B0B0EB}" type="sibTrans" cxnId="{34FE24CC-2045-4884-A654-75D88B4DB58E}">
      <dgm:prSet/>
      <dgm:spPr/>
      <dgm:t>
        <a:bodyPr/>
        <a:lstStyle/>
        <a:p>
          <a:endParaRPr lang="en-GB"/>
        </a:p>
      </dgm:t>
    </dgm:pt>
    <dgm:pt modelId="{2C482D1F-198B-4120-B2C2-ED4FB85E4D52}" type="pres">
      <dgm:prSet presAssocID="{C5AD4933-3CAC-48D9-9126-8750823EF121}" presName="linearFlow" presStyleCnt="0">
        <dgm:presLayoutVars>
          <dgm:dir/>
          <dgm:resizeHandles val="exact"/>
        </dgm:presLayoutVars>
      </dgm:prSet>
      <dgm:spPr/>
    </dgm:pt>
    <dgm:pt modelId="{B93675C5-A723-42B0-AFF2-5097F01F4956}" type="pres">
      <dgm:prSet presAssocID="{154FA3E1-595B-44B6-9ADA-9BCE786F7345}" presName="composite" presStyleCnt="0"/>
      <dgm:spPr/>
    </dgm:pt>
    <dgm:pt modelId="{81C14D69-9A79-41C6-B721-0407D2EC5E58}" type="pres">
      <dgm:prSet presAssocID="{154FA3E1-595B-44B6-9ADA-9BCE786F7345}" presName="imgShp" presStyleLbl="fgImgPlace1" presStyleIdx="0" presStyleCnt="1" custAng="12790831" custScaleX="32500" custScaleY="30753"/>
      <dgm:spPr/>
    </dgm:pt>
    <dgm:pt modelId="{3F880E18-8573-427D-A6E8-71F3CE6F8EF7}" type="pres">
      <dgm:prSet presAssocID="{154FA3E1-595B-44B6-9ADA-9BCE786F7345}" presName="txShp" presStyleLbl="node1" presStyleIdx="0" presStyleCnt="1" custScaleX="129388" custScaleY="95365" custLinFactNeighborX="10159" custLinFactNeighborY="-28446">
        <dgm:presLayoutVars>
          <dgm:bulletEnabled val="1"/>
        </dgm:presLayoutVars>
      </dgm:prSet>
      <dgm:spPr/>
    </dgm:pt>
  </dgm:ptLst>
  <dgm:cxnLst>
    <dgm:cxn modelId="{3B455D1C-BE9A-4FCA-BA7C-E752E6BD2FC1}" type="presOf" srcId="{154FA3E1-595B-44B6-9ADA-9BCE786F7345}" destId="{3F880E18-8573-427D-A6E8-71F3CE6F8EF7}" srcOrd="0" destOrd="0" presId="urn:microsoft.com/office/officeart/2005/8/layout/vList3#1"/>
    <dgm:cxn modelId="{E1196274-4D69-4648-BB0A-E351A92D401C}" type="presOf" srcId="{C5AD4933-3CAC-48D9-9126-8750823EF121}" destId="{2C482D1F-198B-4120-B2C2-ED4FB85E4D52}" srcOrd="0" destOrd="0" presId="urn:microsoft.com/office/officeart/2005/8/layout/vList3#1"/>
    <dgm:cxn modelId="{34FE24CC-2045-4884-A654-75D88B4DB58E}" srcId="{C5AD4933-3CAC-48D9-9126-8750823EF121}" destId="{154FA3E1-595B-44B6-9ADA-9BCE786F7345}" srcOrd="0" destOrd="0" parTransId="{BB158C2C-B1B7-426B-84F5-B18ACE6E16AD}" sibTransId="{895AB589-6157-400F-8199-D045F6B0B0EB}"/>
    <dgm:cxn modelId="{EE6C634E-884E-45AD-9464-1F4764A7751A}" type="presParOf" srcId="{2C482D1F-198B-4120-B2C2-ED4FB85E4D52}" destId="{B93675C5-A723-42B0-AFF2-5097F01F4956}" srcOrd="0" destOrd="0" presId="urn:microsoft.com/office/officeart/2005/8/layout/vList3#1"/>
    <dgm:cxn modelId="{E4AB0251-FB1C-47FB-9059-B771BD8C7334}" type="presParOf" srcId="{B93675C5-A723-42B0-AFF2-5097F01F4956}" destId="{81C14D69-9A79-41C6-B721-0407D2EC5E58}" srcOrd="0" destOrd="0" presId="urn:microsoft.com/office/officeart/2005/8/layout/vList3#1"/>
    <dgm:cxn modelId="{87B4E5A8-77F9-4469-9AE4-27F1632215E6}" type="presParOf" srcId="{B93675C5-A723-42B0-AFF2-5097F01F4956}" destId="{3F880E18-8573-427D-A6E8-71F3CE6F8EF7}"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C5AD4933-3CAC-48D9-9126-8750823EF121}" type="doc">
      <dgm:prSet loTypeId="urn:microsoft.com/office/officeart/2005/8/layout/vList3#1" loCatId="list" qsTypeId="urn:microsoft.com/office/officeart/2005/8/quickstyle/simple3" qsCatId="simple" csTypeId="urn:microsoft.com/office/officeart/2005/8/colors/accent6_2" csCatId="accent6" phldr="1"/>
      <dgm:spPr/>
      <dgm:t>
        <a:bodyPr/>
        <a:lstStyle/>
        <a:p>
          <a:endParaRPr lang="en-GB"/>
        </a:p>
      </dgm:t>
    </dgm:pt>
    <dgm:pt modelId="{154FA3E1-595B-44B6-9ADA-9BCE786F7345}">
      <dgm:prSet custT="1"/>
      <dgm:spPr>
        <a:solidFill>
          <a:srgbClr val="FFFF00"/>
        </a:solidFill>
      </dgm:spPr>
      <dgm:t>
        <a:bodyPr/>
        <a:lstStyle/>
        <a:p>
          <a:pPr rtl="0"/>
          <a:r>
            <a:rPr lang="en-GB" sz="1600" b="1" dirty="0" err="1"/>
            <a:t>Sch</a:t>
          </a:r>
          <a:r>
            <a:rPr lang="en-GB" sz="1600" b="1" dirty="0"/>
            <a:t> II-Part I</a:t>
          </a:r>
        </a:p>
      </dgm:t>
    </dgm:pt>
    <dgm:pt modelId="{BB158C2C-B1B7-426B-84F5-B18ACE6E16AD}" type="parTrans" cxnId="{34FE24CC-2045-4884-A654-75D88B4DB58E}">
      <dgm:prSet/>
      <dgm:spPr/>
      <dgm:t>
        <a:bodyPr/>
        <a:lstStyle/>
        <a:p>
          <a:endParaRPr lang="en-GB"/>
        </a:p>
      </dgm:t>
    </dgm:pt>
    <dgm:pt modelId="{895AB589-6157-400F-8199-D045F6B0B0EB}" type="sibTrans" cxnId="{34FE24CC-2045-4884-A654-75D88B4DB58E}">
      <dgm:prSet/>
      <dgm:spPr/>
      <dgm:t>
        <a:bodyPr/>
        <a:lstStyle/>
        <a:p>
          <a:endParaRPr lang="en-GB"/>
        </a:p>
      </dgm:t>
    </dgm:pt>
    <dgm:pt modelId="{2C482D1F-198B-4120-B2C2-ED4FB85E4D52}" type="pres">
      <dgm:prSet presAssocID="{C5AD4933-3CAC-48D9-9126-8750823EF121}" presName="linearFlow" presStyleCnt="0">
        <dgm:presLayoutVars>
          <dgm:dir/>
          <dgm:resizeHandles val="exact"/>
        </dgm:presLayoutVars>
      </dgm:prSet>
      <dgm:spPr/>
    </dgm:pt>
    <dgm:pt modelId="{B93675C5-A723-42B0-AFF2-5097F01F4956}" type="pres">
      <dgm:prSet presAssocID="{154FA3E1-595B-44B6-9ADA-9BCE786F7345}" presName="composite" presStyleCnt="0"/>
      <dgm:spPr/>
    </dgm:pt>
    <dgm:pt modelId="{81C14D69-9A79-41C6-B721-0407D2EC5E58}" type="pres">
      <dgm:prSet presAssocID="{154FA3E1-595B-44B6-9ADA-9BCE786F7345}" presName="imgShp" presStyleLbl="fgImgPlace1" presStyleIdx="0" presStyleCnt="1" custAng="12790831" custScaleX="32500" custScaleY="30753"/>
      <dgm:spPr/>
    </dgm:pt>
    <dgm:pt modelId="{3F880E18-8573-427D-A6E8-71F3CE6F8EF7}" type="pres">
      <dgm:prSet presAssocID="{154FA3E1-595B-44B6-9ADA-9BCE786F7345}" presName="txShp" presStyleLbl="node1" presStyleIdx="0" presStyleCnt="1" custScaleX="129388" custScaleY="95365" custLinFactNeighborX="10159" custLinFactNeighborY="-28446">
        <dgm:presLayoutVars>
          <dgm:bulletEnabled val="1"/>
        </dgm:presLayoutVars>
      </dgm:prSet>
      <dgm:spPr/>
    </dgm:pt>
  </dgm:ptLst>
  <dgm:cxnLst>
    <dgm:cxn modelId="{3B455D1C-BE9A-4FCA-BA7C-E752E6BD2FC1}" type="presOf" srcId="{154FA3E1-595B-44B6-9ADA-9BCE786F7345}" destId="{3F880E18-8573-427D-A6E8-71F3CE6F8EF7}" srcOrd="0" destOrd="0" presId="urn:microsoft.com/office/officeart/2005/8/layout/vList3#1"/>
    <dgm:cxn modelId="{E1196274-4D69-4648-BB0A-E351A92D401C}" type="presOf" srcId="{C5AD4933-3CAC-48D9-9126-8750823EF121}" destId="{2C482D1F-198B-4120-B2C2-ED4FB85E4D52}" srcOrd="0" destOrd="0" presId="urn:microsoft.com/office/officeart/2005/8/layout/vList3#1"/>
    <dgm:cxn modelId="{34FE24CC-2045-4884-A654-75D88B4DB58E}" srcId="{C5AD4933-3CAC-48D9-9126-8750823EF121}" destId="{154FA3E1-595B-44B6-9ADA-9BCE786F7345}" srcOrd="0" destOrd="0" parTransId="{BB158C2C-B1B7-426B-84F5-B18ACE6E16AD}" sibTransId="{895AB589-6157-400F-8199-D045F6B0B0EB}"/>
    <dgm:cxn modelId="{EE6C634E-884E-45AD-9464-1F4764A7751A}" type="presParOf" srcId="{2C482D1F-198B-4120-B2C2-ED4FB85E4D52}" destId="{B93675C5-A723-42B0-AFF2-5097F01F4956}" srcOrd="0" destOrd="0" presId="urn:microsoft.com/office/officeart/2005/8/layout/vList3#1"/>
    <dgm:cxn modelId="{E4AB0251-FB1C-47FB-9059-B771BD8C7334}" type="presParOf" srcId="{B93675C5-A723-42B0-AFF2-5097F01F4956}" destId="{81C14D69-9A79-41C6-B721-0407D2EC5E58}" srcOrd="0" destOrd="0" presId="urn:microsoft.com/office/officeart/2005/8/layout/vList3#1"/>
    <dgm:cxn modelId="{87B4E5A8-77F9-4469-9AE4-27F1632215E6}" type="presParOf" srcId="{B93675C5-A723-42B0-AFF2-5097F01F4956}" destId="{3F880E18-8573-427D-A6E8-71F3CE6F8EF7}"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C5AD4933-3CAC-48D9-9126-8750823EF121}" type="doc">
      <dgm:prSet loTypeId="urn:microsoft.com/office/officeart/2005/8/layout/vList3#1" loCatId="list" qsTypeId="urn:microsoft.com/office/officeart/2005/8/quickstyle/simple3" qsCatId="simple" csTypeId="urn:microsoft.com/office/officeart/2005/8/colors/accent6_2" csCatId="accent6" phldr="1"/>
      <dgm:spPr/>
      <dgm:t>
        <a:bodyPr/>
        <a:lstStyle/>
        <a:p>
          <a:endParaRPr lang="en-GB"/>
        </a:p>
      </dgm:t>
    </dgm:pt>
    <dgm:pt modelId="{154FA3E1-595B-44B6-9ADA-9BCE786F7345}">
      <dgm:prSet custT="1"/>
      <dgm:spPr>
        <a:solidFill>
          <a:srgbClr val="FFFF00"/>
        </a:solidFill>
      </dgm:spPr>
      <dgm:t>
        <a:bodyPr/>
        <a:lstStyle/>
        <a:p>
          <a:pPr rtl="0"/>
          <a:r>
            <a:rPr lang="en-GB" sz="1600" b="1" dirty="0" err="1"/>
            <a:t>Sch</a:t>
          </a:r>
          <a:r>
            <a:rPr lang="en-GB" sz="1600" b="1" dirty="0"/>
            <a:t> II-Part I</a:t>
          </a:r>
        </a:p>
      </dgm:t>
    </dgm:pt>
    <dgm:pt modelId="{BB158C2C-B1B7-426B-84F5-B18ACE6E16AD}" type="parTrans" cxnId="{34FE24CC-2045-4884-A654-75D88B4DB58E}">
      <dgm:prSet/>
      <dgm:spPr/>
      <dgm:t>
        <a:bodyPr/>
        <a:lstStyle/>
        <a:p>
          <a:endParaRPr lang="en-GB"/>
        </a:p>
      </dgm:t>
    </dgm:pt>
    <dgm:pt modelId="{895AB589-6157-400F-8199-D045F6B0B0EB}" type="sibTrans" cxnId="{34FE24CC-2045-4884-A654-75D88B4DB58E}">
      <dgm:prSet/>
      <dgm:spPr/>
      <dgm:t>
        <a:bodyPr/>
        <a:lstStyle/>
        <a:p>
          <a:endParaRPr lang="en-GB"/>
        </a:p>
      </dgm:t>
    </dgm:pt>
    <dgm:pt modelId="{2C482D1F-198B-4120-B2C2-ED4FB85E4D52}" type="pres">
      <dgm:prSet presAssocID="{C5AD4933-3CAC-48D9-9126-8750823EF121}" presName="linearFlow" presStyleCnt="0">
        <dgm:presLayoutVars>
          <dgm:dir/>
          <dgm:resizeHandles val="exact"/>
        </dgm:presLayoutVars>
      </dgm:prSet>
      <dgm:spPr/>
    </dgm:pt>
    <dgm:pt modelId="{B93675C5-A723-42B0-AFF2-5097F01F4956}" type="pres">
      <dgm:prSet presAssocID="{154FA3E1-595B-44B6-9ADA-9BCE786F7345}" presName="composite" presStyleCnt="0"/>
      <dgm:spPr/>
    </dgm:pt>
    <dgm:pt modelId="{81C14D69-9A79-41C6-B721-0407D2EC5E58}" type="pres">
      <dgm:prSet presAssocID="{154FA3E1-595B-44B6-9ADA-9BCE786F7345}" presName="imgShp" presStyleLbl="fgImgPlace1" presStyleIdx="0" presStyleCnt="1" custAng="12790831" custScaleX="32500" custScaleY="30753"/>
      <dgm:spPr/>
    </dgm:pt>
    <dgm:pt modelId="{3F880E18-8573-427D-A6E8-71F3CE6F8EF7}" type="pres">
      <dgm:prSet presAssocID="{154FA3E1-595B-44B6-9ADA-9BCE786F7345}" presName="txShp" presStyleLbl="node1" presStyleIdx="0" presStyleCnt="1" custScaleX="129388" custScaleY="95365" custLinFactNeighborX="10159" custLinFactNeighborY="-28446">
        <dgm:presLayoutVars>
          <dgm:bulletEnabled val="1"/>
        </dgm:presLayoutVars>
      </dgm:prSet>
      <dgm:spPr/>
    </dgm:pt>
  </dgm:ptLst>
  <dgm:cxnLst>
    <dgm:cxn modelId="{3B455D1C-BE9A-4FCA-BA7C-E752E6BD2FC1}" type="presOf" srcId="{154FA3E1-595B-44B6-9ADA-9BCE786F7345}" destId="{3F880E18-8573-427D-A6E8-71F3CE6F8EF7}" srcOrd="0" destOrd="0" presId="urn:microsoft.com/office/officeart/2005/8/layout/vList3#1"/>
    <dgm:cxn modelId="{E1196274-4D69-4648-BB0A-E351A92D401C}" type="presOf" srcId="{C5AD4933-3CAC-48D9-9126-8750823EF121}" destId="{2C482D1F-198B-4120-B2C2-ED4FB85E4D52}" srcOrd="0" destOrd="0" presId="urn:microsoft.com/office/officeart/2005/8/layout/vList3#1"/>
    <dgm:cxn modelId="{34FE24CC-2045-4884-A654-75D88B4DB58E}" srcId="{C5AD4933-3CAC-48D9-9126-8750823EF121}" destId="{154FA3E1-595B-44B6-9ADA-9BCE786F7345}" srcOrd="0" destOrd="0" parTransId="{BB158C2C-B1B7-426B-84F5-B18ACE6E16AD}" sibTransId="{895AB589-6157-400F-8199-D045F6B0B0EB}"/>
    <dgm:cxn modelId="{EE6C634E-884E-45AD-9464-1F4764A7751A}" type="presParOf" srcId="{2C482D1F-198B-4120-B2C2-ED4FB85E4D52}" destId="{B93675C5-A723-42B0-AFF2-5097F01F4956}" srcOrd="0" destOrd="0" presId="urn:microsoft.com/office/officeart/2005/8/layout/vList3#1"/>
    <dgm:cxn modelId="{E4AB0251-FB1C-47FB-9059-B771BD8C7334}" type="presParOf" srcId="{B93675C5-A723-42B0-AFF2-5097F01F4956}" destId="{81C14D69-9A79-41C6-B721-0407D2EC5E58}" srcOrd="0" destOrd="0" presId="urn:microsoft.com/office/officeart/2005/8/layout/vList3#1"/>
    <dgm:cxn modelId="{87B4E5A8-77F9-4469-9AE4-27F1632215E6}" type="presParOf" srcId="{B93675C5-A723-42B0-AFF2-5097F01F4956}" destId="{3F880E18-8573-427D-A6E8-71F3CE6F8EF7}"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C5AD4933-3CAC-48D9-9126-8750823EF121}" type="doc">
      <dgm:prSet loTypeId="urn:microsoft.com/office/officeart/2005/8/layout/vList3#1" loCatId="list" qsTypeId="urn:microsoft.com/office/officeart/2005/8/quickstyle/simple3" qsCatId="simple" csTypeId="urn:microsoft.com/office/officeart/2005/8/colors/accent6_2" csCatId="accent6" phldr="1"/>
      <dgm:spPr/>
      <dgm:t>
        <a:bodyPr/>
        <a:lstStyle/>
        <a:p>
          <a:endParaRPr lang="en-GB"/>
        </a:p>
      </dgm:t>
    </dgm:pt>
    <dgm:pt modelId="{154FA3E1-595B-44B6-9ADA-9BCE786F7345}">
      <dgm:prSet custT="1"/>
      <dgm:spPr>
        <a:solidFill>
          <a:srgbClr val="FFFF00"/>
        </a:solidFill>
      </dgm:spPr>
      <dgm:t>
        <a:bodyPr/>
        <a:lstStyle/>
        <a:p>
          <a:pPr rtl="0"/>
          <a:r>
            <a:rPr lang="en-GB" sz="1600" b="1" dirty="0" err="1"/>
            <a:t>Sch</a:t>
          </a:r>
          <a:r>
            <a:rPr lang="en-GB" sz="1600" b="1" dirty="0"/>
            <a:t> II-Part II</a:t>
          </a:r>
        </a:p>
      </dgm:t>
    </dgm:pt>
    <dgm:pt modelId="{BB158C2C-B1B7-426B-84F5-B18ACE6E16AD}" type="parTrans" cxnId="{34FE24CC-2045-4884-A654-75D88B4DB58E}">
      <dgm:prSet/>
      <dgm:spPr/>
      <dgm:t>
        <a:bodyPr/>
        <a:lstStyle/>
        <a:p>
          <a:endParaRPr lang="en-GB"/>
        </a:p>
      </dgm:t>
    </dgm:pt>
    <dgm:pt modelId="{895AB589-6157-400F-8199-D045F6B0B0EB}" type="sibTrans" cxnId="{34FE24CC-2045-4884-A654-75D88B4DB58E}">
      <dgm:prSet/>
      <dgm:spPr/>
      <dgm:t>
        <a:bodyPr/>
        <a:lstStyle/>
        <a:p>
          <a:endParaRPr lang="en-GB"/>
        </a:p>
      </dgm:t>
    </dgm:pt>
    <dgm:pt modelId="{2C482D1F-198B-4120-B2C2-ED4FB85E4D52}" type="pres">
      <dgm:prSet presAssocID="{C5AD4933-3CAC-48D9-9126-8750823EF121}" presName="linearFlow" presStyleCnt="0">
        <dgm:presLayoutVars>
          <dgm:dir/>
          <dgm:resizeHandles val="exact"/>
        </dgm:presLayoutVars>
      </dgm:prSet>
      <dgm:spPr/>
    </dgm:pt>
    <dgm:pt modelId="{B93675C5-A723-42B0-AFF2-5097F01F4956}" type="pres">
      <dgm:prSet presAssocID="{154FA3E1-595B-44B6-9ADA-9BCE786F7345}" presName="composite" presStyleCnt="0"/>
      <dgm:spPr/>
    </dgm:pt>
    <dgm:pt modelId="{81C14D69-9A79-41C6-B721-0407D2EC5E58}" type="pres">
      <dgm:prSet presAssocID="{154FA3E1-595B-44B6-9ADA-9BCE786F7345}" presName="imgShp" presStyleLbl="fgImgPlace1" presStyleIdx="0" presStyleCnt="1" custAng="12790831" custScaleX="32500" custScaleY="30753"/>
      <dgm:spPr/>
    </dgm:pt>
    <dgm:pt modelId="{3F880E18-8573-427D-A6E8-71F3CE6F8EF7}" type="pres">
      <dgm:prSet presAssocID="{154FA3E1-595B-44B6-9ADA-9BCE786F7345}" presName="txShp" presStyleLbl="node1" presStyleIdx="0" presStyleCnt="1" custScaleX="129388" custScaleY="95365" custLinFactNeighborX="10159" custLinFactNeighborY="-28446">
        <dgm:presLayoutVars>
          <dgm:bulletEnabled val="1"/>
        </dgm:presLayoutVars>
      </dgm:prSet>
      <dgm:spPr/>
    </dgm:pt>
  </dgm:ptLst>
  <dgm:cxnLst>
    <dgm:cxn modelId="{3B455D1C-BE9A-4FCA-BA7C-E752E6BD2FC1}" type="presOf" srcId="{154FA3E1-595B-44B6-9ADA-9BCE786F7345}" destId="{3F880E18-8573-427D-A6E8-71F3CE6F8EF7}" srcOrd="0" destOrd="0" presId="urn:microsoft.com/office/officeart/2005/8/layout/vList3#1"/>
    <dgm:cxn modelId="{E1196274-4D69-4648-BB0A-E351A92D401C}" type="presOf" srcId="{C5AD4933-3CAC-48D9-9126-8750823EF121}" destId="{2C482D1F-198B-4120-B2C2-ED4FB85E4D52}" srcOrd="0" destOrd="0" presId="urn:microsoft.com/office/officeart/2005/8/layout/vList3#1"/>
    <dgm:cxn modelId="{34FE24CC-2045-4884-A654-75D88B4DB58E}" srcId="{C5AD4933-3CAC-48D9-9126-8750823EF121}" destId="{154FA3E1-595B-44B6-9ADA-9BCE786F7345}" srcOrd="0" destOrd="0" parTransId="{BB158C2C-B1B7-426B-84F5-B18ACE6E16AD}" sibTransId="{895AB589-6157-400F-8199-D045F6B0B0EB}"/>
    <dgm:cxn modelId="{EE6C634E-884E-45AD-9464-1F4764A7751A}" type="presParOf" srcId="{2C482D1F-198B-4120-B2C2-ED4FB85E4D52}" destId="{B93675C5-A723-42B0-AFF2-5097F01F4956}" srcOrd="0" destOrd="0" presId="urn:microsoft.com/office/officeart/2005/8/layout/vList3#1"/>
    <dgm:cxn modelId="{E4AB0251-FB1C-47FB-9059-B771BD8C7334}" type="presParOf" srcId="{B93675C5-A723-42B0-AFF2-5097F01F4956}" destId="{81C14D69-9A79-41C6-B721-0407D2EC5E58}" srcOrd="0" destOrd="0" presId="urn:microsoft.com/office/officeart/2005/8/layout/vList3#1"/>
    <dgm:cxn modelId="{87B4E5A8-77F9-4469-9AE4-27F1632215E6}" type="presParOf" srcId="{B93675C5-A723-42B0-AFF2-5097F01F4956}" destId="{3F880E18-8573-427D-A6E8-71F3CE6F8EF7}"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C5AD4933-3CAC-48D9-9126-8750823EF121}" type="doc">
      <dgm:prSet loTypeId="urn:microsoft.com/office/officeart/2005/8/layout/vList3#1" loCatId="list" qsTypeId="urn:microsoft.com/office/officeart/2005/8/quickstyle/simple3" qsCatId="simple" csTypeId="urn:microsoft.com/office/officeart/2005/8/colors/accent6_2" csCatId="accent6" phldr="1"/>
      <dgm:spPr/>
      <dgm:t>
        <a:bodyPr/>
        <a:lstStyle/>
        <a:p>
          <a:endParaRPr lang="en-GB"/>
        </a:p>
      </dgm:t>
    </dgm:pt>
    <dgm:pt modelId="{154FA3E1-595B-44B6-9ADA-9BCE786F7345}">
      <dgm:prSet custT="1"/>
      <dgm:spPr>
        <a:solidFill>
          <a:srgbClr val="FFFF00"/>
        </a:solidFill>
      </dgm:spPr>
      <dgm:t>
        <a:bodyPr/>
        <a:lstStyle/>
        <a:p>
          <a:pPr rtl="0"/>
          <a:r>
            <a:rPr lang="en-GB" sz="1600" b="1" dirty="0" err="1"/>
            <a:t>Sch</a:t>
          </a:r>
          <a:r>
            <a:rPr lang="en-GB" sz="1600" b="1" dirty="0"/>
            <a:t> II-Part II</a:t>
          </a:r>
        </a:p>
      </dgm:t>
    </dgm:pt>
    <dgm:pt modelId="{BB158C2C-B1B7-426B-84F5-B18ACE6E16AD}" type="parTrans" cxnId="{34FE24CC-2045-4884-A654-75D88B4DB58E}">
      <dgm:prSet/>
      <dgm:spPr/>
      <dgm:t>
        <a:bodyPr/>
        <a:lstStyle/>
        <a:p>
          <a:endParaRPr lang="en-GB"/>
        </a:p>
      </dgm:t>
    </dgm:pt>
    <dgm:pt modelId="{895AB589-6157-400F-8199-D045F6B0B0EB}" type="sibTrans" cxnId="{34FE24CC-2045-4884-A654-75D88B4DB58E}">
      <dgm:prSet/>
      <dgm:spPr/>
      <dgm:t>
        <a:bodyPr/>
        <a:lstStyle/>
        <a:p>
          <a:endParaRPr lang="en-GB"/>
        </a:p>
      </dgm:t>
    </dgm:pt>
    <dgm:pt modelId="{2C482D1F-198B-4120-B2C2-ED4FB85E4D52}" type="pres">
      <dgm:prSet presAssocID="{C5AD4933-3CAC-48D9-9126-8750823EF121}" presName="linearFlow" presStyleCnt="0">
        <dgm:presLayoutVars>
          <dgm:dir/>
          <dgm:resizeHandles val="exact"/>
        </dgm:presLayoutVars>
      </dgm:prSet>
      <dgm:spPr/>
    </dgm:pt>
    <dgm:pt modelId="{B93675C5-A723-42B0-AFF2-5097F01F4956}" type="pres">
      <dgm:prSet presAssocID="{154FA3E1-595B-44B6-9ADA-9BCE786F7345}" presName="composite" presStyleCnt="0"/>
      <dgm:spPr/>
    </dgm:pt>
    <dgm:pt modelId="{81C14D69-9A79-41C6-B721-0407D2EC5E58}" type="pres">
      <dgm:prSet presAssocID="{154FA3E1-595B-44B6-9ADA-9BCE786F7345}" presName="imgShp" presStyleLbl="fgImgPlace1" presStyleIdx="0" presStyleCnt="1" custAng="12790831" custScaleX="32500" custScaleY="30753"/>
      <dgm:spPr/>
    </dgm:pt>
    <dgm:pt modelId="{3F880E18-8573-427D-A6E8-71F3CE6F8EF7}" type="pres">
      <dgm:prSet presAssocID="{154FA3E1-595B-44B6-9ADA-9BCE786F7345}" presName="txShp" presStyleLbl="node1" presStyleIdx="0" presStyleCnt="1" custScaleX="129388" custScaleY="95365" custLinFactNeighborX="10159" custLinFactNeighborY="-28446">
        <dgm:presLayoutVars>
          <dgm:bulletEnabled val="1"/>
        </dgm:presLayoutVars>
      </dgm:prSet>
      <dgm:spPr/>
    </dgm:pt>
  </dgm:ptLst>
  <dgm:cxnLst>
    <dgm:cxn modelId="{3B455D1C-BE9A-4FCA-BA7C-E752E6BD2FC1}" type="presOf" srcId="{154FA3E1-595B-44B6-9ADA-9BCE786F7345}" destId="{3F880E18-8573-427D-A6E8-71F3CE6F8EF7}" srcOrd="0" destOrd="0" presId="urn:microsoft.com/office/officeart/2005/8/layout/vList3#1"/>
    <dgm:cxn modelId="{E1196274-4D69-4648-BB0A-E351A92D401C}" type="presOf" srcId="{C5AD4933-3CAC-48D9-9126-8750823EF121}" destId="{2C482D1F-198B-4120-B2C2-ED4FB85E4D52}" srcOrd="0" destOrd="0" presId="urn:microsoft.com/office/officeart/2005/8/layout/vList3#1"/>
    <dgm:cxn modelId="{34FE24CC-2045-4884-A654-75D88B4DB58E}" srcId="{C5AD4933-3CAC-48D9-9126-8750823EF121}" destId="{154FA3E1-595B-44B6-9ADA-9BCE786F7345}" srcOrd="0" destOrd="0" parTransId="{BB158C2C-B1B7-426B-84F5-B18ACE6E16AD}" sibTransId="{895AB589-6157-400F-8199-D045F6B0B0EB}"/>
    <dgm:cxn modelId="{EE6C634E-884E-45AD-9464-1F4764A7751A}" type="presParOf" srcId="{2C482D1F-198B-4120-B2C2-ED4FB85E4D52}" destId="{B93675C5-A723-42B0-AFF2-5097F01F4956}" srcOrd="0" destOrd="0" presId="urn:microsoft.com/office/officeart/2005/8/layout/vList3#1"/>
    <dgm:cxn modelId="{E4AB0251-FB1C-47FB-9059-B771BD8C7334}" type="presParOf" srcId="{B93675C5-A723-42B0-AFF2-5097F01F4956}" destId="{81C14D69-9A79-41C6-B721-0407D2EC5E58}" srcOrd="0" destOrd="0" presId="urn:microsoft.com/office/officeart/2005/8/layout/vList3#1"/>
    <dgm:cxn modelId="{87B4E5A8-77F9-4469-9AE4-27F1632215E6}" type="presParOf" srcId="{B93675C5-A723-42B0-AFF2-5097F01F4956}" destId="{3F880E18-8573-427D-A6E8-71F3CE6F8EF7}"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C5AD4933-3CAC-48D9-9126-8750823EF121}" type="doc">
      <dgm:prSet loTypeId="urn:microsoft.com/office/officeart/2005/8/layout/vList3#1" loCatId="list" qsTypeId="urn:microsoft.com/office/officeart/2005/8/quickstyle/simple3" qsCatId="simple" csTypeId="urn:microsoft.com/office/officeart/2005/8/colors/accent6_2" csCatId="accent6" phldr="1"/>
      <dgm:spPr/>
      <dgm:t>
        <a:bodyPr/>
        <a:lstStyle/>
        <a:p>
          <a:endParaRPr lang="en-GB"/>
        </a:p>
      </dgm:t>
    </dgm:pt>
    <dgm:pt modelId="{154FA3E1-595B-44B6-9ADA-9BCE786F7345}">
      <dgm:prSet custT="1"/>
      <dgm:spPr>
        <a:solidFill>
          <a:srgbClr val="FFFF00"/>
        </a:solidFill>
      </dgm:spPr>
      <dgm:t>
        <a:bodyPr/>
        <a:lstStyle/>
        <a:p>
          <a:pPr rtl="0"/>
          <a:r>
            <a:rPr lang="en-GB" sz="1600" b="1" dirty="0" err="1"/>
            <a:t>Sch</a:t>
          </a:r>
          <a:r>
            <a:rPr lang="en-GB" sz="1600" b="1" dirty="0"/>
            <a:t> II-Part II</a:t>
          </a:r>
        </a:p>
      </dgm:t>
    </dgm:pt>
    <dgm:pt modelId="{BB158C2C-B1B7-426B-84F5-B18ACE6E16AD}" type="parTrans" cxnId="{34FE24CC-2045-4884-A654-75D88B4DB58E}">
      <dgm:prSet/>
      <dgm:spPr/>
      <dgm:t>
        <a:bodyPr/>
        <a:lstStyle/>
        <a:p>
          <a:endParaRPr lang="en-GB"/>
        </a:p>
      </dgm:t>
    </dgm:pt>
    <dgm:pt modelId="{895AB589-6157-400F-8199-D045F6B0B0EB}" type="sibTrans" cxnId="{34FE24CC-2045-4884-A654-75D88B4DB58E}">
      <dgm:prSet/>
      <dgm:spPr/>
      <dgm:t>
        <a:bodyPr/>
        <a:lstStyle/>
        <a:p>
          <a:endParaRPr lang="en-GB"/>
        </a:p>
      </dgm:t>
    </dgm:pt>
    <dgm:pt modelId="{2C482D1F-198B-4120-B2C2-ED4FB85E4D52}" type="pres">
      <dgm:prSet presAssocID="{C5AD4933-3CAC-48D9-9126-8750823EF121}" presName="linearFlow" presStyleCnt="0">
        <dgm:presLayoutVars>
          <dgm:dir/>
          <dgm:resizeHandles val="exact"/>
        </dgm:presLayoutVars>
      </dgm:prSet>
      <dgm:spPr/>
    </dgm:pt>
    <dgm:pt modelId="{B93675C5-A723-42B0-AFF2-5097F01F4956}" type="pres">
      <dgm:prSet presAssocID="{154FA3E1-595B-44B6-9ADA-9BCE786F7345}" presName="composite" presStyleCnt="0"/>
      <dgm:spPr/>
    </dgm:pt>
    <dgm:pt modelId="{81C14D69-9A79-41C6-B721-0407D2EC5E58}" type="pres">
      <dgm:prSet presAssocID="{154FA3E1-595B-44B6-9ADA-9BCE786F7345}" presName="imgShp" presStyleLbl="fgImgPlace1" presStyleIdx="0" presStyleCnt="1" custAng="12790831" custScaleX="32500" custScaleY="30753"/>
      <dgm:spPr/>
    </dgm:pt>
    <dgm:pt modelId="{3F880E18-8573-427D-A6E8-71F3CE6F8EF7}" type="pres">
      <dgm:prSet presAssocID="{154FA3E1-595B-44B6-9ADA-9BCE786F7345}" presName="txShp" presStyleLbl="node1" presStyleIdx="0" presStyleCnt="1" custScaleX="129388" custScaleY="95365" custLinFactNeighborX="10159" custLinFactNeighborY="-28446">
        <dgm:presLayoutVars>
          <dgm:bulletEnabled val="1"/>
        </dgm:presLayoutVars>
      </dgm:prSet>
      <dgm:spPr/>
    </dgm:pt>
  </dgm:ptLst>
  <dgm:cxnLst>
    <dgm:cxn modelId="{3B455D1C-BE9A-4FCA-BA7C-E752E6BD2FC1}" type="presOf" srcId="{154FA3E1-595B-44B6-9ADA-9BCE786F7345}" destId="{3F880E18-8573-427D-A6E8-71F3CE6F8EF7}" srcOrd="0" destOrd="0" presId="urn:microsoft.com/office/officeart/2005/8/layout/vList3#1"/>
    <dgm:cxn modelId="{E1196274-4D69-4648-BB0A-E351A92D401C}" type="presOf" srcId="{C5AD4933-3CAC-48D9-9126-8750823EF121}" destId="{2C482D1F-198B-4120-B2C2-ED4FB85E4D52}" srcOrd="0" destOrd="0" presId="urn:microsoft.com/office/officeart/2005/8/layout/vList3#1"/>
    <dgm:cxn modelId="{34FE24CC-2045-4884-A654-75D88B4DB58E}" srcId="{C5AD4933-3CAC-48D9-9126-8750823EF121}" destId="{154FA3E1-595B-44B6-9ADA-9BCE786F7345}" srcOrd="0" destOrd="0" parTransId="{BB158C2C-B1B7-426B-84F5-B18ACE6E16AD}" sibTransId="{895AB589-6157-400F-8199-D045F6B0B0EB}"/>
    <dgm:cxn modelId="{EE6C634E-884E-45AD-9464-1F4764A7751A}" type="presParOf" srcId="{2C482D1F-198B-4120-B2C2-ED4FB85E4D52}" destId="{B93675C5-A723-42B0-AFF2-5097F01F4956}" srcOrd="0" destOrd="0" presId="urn:microsoft.com/office/officeart/2005/8/layout/vList3#1"/>
    <dgm:cxn modelId="{E4AB0251-FB1C-47FB-9059-B771BD8C7334}" type="presParOf" srcId="{B93675C5-A723-42B0-AFF2-5097F01F4956}" destId="{81C14D69-9A79-41C6-B721-0407D2EC5E58}" srcOrd="0" destOrd="0" presId="urn:microsoft.com/office/officeart/2005/8/layout/vList3#1"/>
    <dgm:cxn modelId="{87B4E5A8-77F9-4469-9AE4-27F1632215E6}" type="presParOf" srcId="{B93675C5-A723-42B0-AFF2-5097F01F4956}" destId="{3F880E18-8573-427D-A6E8-71F3CE6F8EF7}"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C5AD4933-3CAC-48D9-9126-8750823EF121}" type="doc">
      <dgm:prSet loTypeId="urn:microsoft.com/office/officeart/2005/8/layout/vList3#1" loCatId="list" qsTypeId="urn:microsoft.com/office/officeart/2005/8/quickstyle/simple3" qsCatId="simple" csTypeId="urn:microsoft.com/office/officeart/2005/8/colors/accent6_2" csCatId="accent6" phldr="1"/>
      <dgm:spPr/>
      <dgm:t>
        <a:bodyPr/>
        <a:lstStyle/>
        <a:p>
          <a:endParaRPr lang="en-GB"/>
        </a:p>
      </dgm:t>
    </dgm:pt>
    <dgm:pt modelId="{154FA3E1-595B-44B6-9ADA-9BCE786F7345}">
      <dgm:prSet custT="1"/>
      <dgm:spPr>
        <a:solidFill>
          <a:srgbClr val="FFFF00"/>
        </a:solidFill>
      </dgm:spPr>
      <dgm:t>
        <a:bodyPr/>
        <a:lstStyle/>
        <a:p>
          <a:pPr rtl="0"/>
          <a:r>
            <a:rPr lang="en-GB" sz="1600" b="1" dirty="0" err="1"/>
            <a:t>Sch</a:t>
          </a:r>
          <a:r>
            <a:rPr lang="en-GB" sz="1600" b="1" dirty="0"/>
            <a:t> II-</a:t>
          </a:r>
        </a:p>
        <a:p>
          <a:pPr rtl="0"/>
          <a:r>
            <a:rPr lang="en-GB" sz="1600" b="1" dirty="0"/>
            <a:t>Part III</a:t>
          </a:r>
        </a:p>
      </dgm:t>
    </dgm:pt>
    <dgm:pt modelId="{BB158C2C-B1B7-426B-84F5-B18ACE6E16AD}" type="parTrans" cxnId="{34FE24CC-2045-4884-A654-75D88B4DB58E}">
      <dgm:prSet/>
      <dgm:spPr/>
      <dgm:t>
        <a:bodyPr/>
        <a:lstStyle/>
        <a:p>
          <a:endParaRPr lang="en-GB"/>
        </a:p>
      </dgm:t>
    </dgm:pt>
    <dgm:pt modelId="{895AB589-6157-400F-8199-D045F6B0B0EB}" type="sibTrans" cxnId="{34FE24CC-2045-4884-A654-75D88B4DB58E}">
      <dgm:prSet/>
      <dgm:spPr/>
      <dgm:t>
        <a:bodyPr/>
        <a:lstStyle/>
        <a:p>
          <a:endParaRPr lang="en-GB"/>
        </a:p>
      </dgm:t>
    </dgm:pt>
    <dgm:pt modelId="{2C482D1F-198B-4120-B2C2-ED4FB85E4D52}" type="pres">
      <dgm:prSet presAssocID="{C5AD4933-3CAC-48D9-9126-8750823EF121}" presName="linearFlow" presStyleCnt="0">
        <dgm:presLayoutVars>
          <dgm:dir/>
          <dgm:resizeHandles val="exact"/>
        </dgm:presLayoutVars>
      </dgm:prSet>
      <dgm:spPr/>
    </dgm:pt>
    <dgm:pt modelId="{B93675C5-A723-42B0-AFF2-5097F01F4956}" type="pres">
      <dgm:prSet presAssocID="{154FA3E1-595B-44B6-9ADA-9BCE786F7345}" presName="composite" presStyleCnt="0"/>
      <dgm:spPr/>
    </dgm:pt>
    <dgm:pt modelId="{81C14D69-9A79-41C6-B721-0407D2EC5E58}" type="pres">
      <dgm:prSet presAssocID="{154FA3E1-595B-44B6-9ADA-9BCE786F7345}" presName="imgShp" presStyleLbl="fgImgPlace1" presStyleIdx="0" presStyleCnt="1" custAng="12790831" custScaleX="32500" custScaleY="30753"/>
      <dgm:spPr/>
    </dgm:pt>
    <dgm:pt modelId="{3F880E18-8573-427D-A6E8-71F3CE6F8EF7}" type="pres">
      <dgm:prSet presAssocID="{154FA3E1-595B-44B6-9ADA-9BCE786F7345}" presName="txShp" presStyleLbl="node1" presStyleIdx="0" presStyleCnt="1" custScaleX="129388" custScaleY="95365" custLinFactNeighborX="10159" custLinFactNeighborY="-28446">
        <dgm:presLayoutVars>
          <dgm:bulletEnabled val="1"/>
        </dgm:presLayoutVars>
      </dgm:prSet>
      <dgm:spPr/>
    </dgm:pt>
  </dgm:ptLst>
  <dgm:cxnLst>
    <dgm:cxn modelId="{3B455D1C-BE9A-4FCA-BA7C-E752E6BD2FC1}" type="presOf" srcId="{154FA3E1-595B-44B6-9ADA-9BCE786F7345}" destId="{3F880E18-8573-427D-A6E8-71F3CE6F8EF7}" srcOrd="0" destOrd="0" presId="urn:microsoft.com/office/officeart/2005/8/layout/vList3#1"/>
    <dgm:cxn modelId="{E1196274-4D69-4648-BB0A-E351A92D401C}" type="presOf" srcId="{C5AD4933-3CAC-48D9-9126-8750823EF121}" destId="{2C482D1F-198B-4120-B2C2-ED4FB85E4D52}" srcOrd="0" destOrd="0" presId="urn:microsoft.com/office/officeart/2005/8/layout/vList3#1"/>
    <dgm:cxn modelId="{34FE24CC-2045-4884-A654-75D88B4DB58E}" srcId="{C5AD4933-3CAC-48D9-9126-8750823EF121}" destId="{154FA3E1-595B-44B6-9ADA-9BCE786F7345}" srcOrd="0" destOrd="0" parTransId="{BB158C2C-B1B7-426B-84F5-B18ACE6E16AD}" sibTransId="{895AB589-6157-400F-8199-D045F6B0B0EB}"/>
    <dgm:cxn modelId="{EE6C634E-884E-45AD-9464-1F4764A7751A}" type="presParOf" srcId="{2C482D1F-198B-4120-B2C2-ED4FB85E4D52}" destId="{B93675C5-A723-42B0-AFF2-5097F01F4956}" srcOrd="0" destOrd="0" presId="urn:microsoft.com/office/officeart/2005/8/layout/vList3#1"/>
    <dgm:cxn modelId="{E4AB0251-FB1C-47FB-9059-B771BD8C7334}" type="presParOf" srcId="{B93675C5-A723-42B0-AFF2-5097F01F4956}" destId="{81C14D69-9A79-41C6-B721-0407D2EC5E58}" srcOrd="0" destOrd="0" presId="urn:microsoft.com/office/officeart/2005/8/layout/vList3#1"/>
    <dgm:cxn modelId="{87B4E5A8-77F9-4469-9AE4-27F1632215E6}" type="presParOf" srcId="{B93675C5-A723-42B0-AFF2-5097F01F4956}" destId="{3F880E18-8573-427D-A6E8-71F3CE6F8EF7}"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5AD4933-3CAC-48D9-9126-8750823EF121}" type="doc">
      <dgm:prSet loTypeId="urn:microsoft.com/office/officeart/2005/8/layout/vList3#1" loCatId="list" qsTypeId="urn:microsoft.com/office/officeart/2005/8/quickstyle/simple3" qsCatId="simple" csTypeId="urn:microsoft.com/office/officeart/2005/8/colors/accent6_2" csCatId="accent6" phldr="1"/>
      <dgm:spPr/>
      <dgm:t>
        <a:bodyPr/>
        <a:lstStyle/>
        <a:p>
          <a:endParaRPr lang="en-GB"/>
        </a:p>
      </dgm:t>
    </dgm:pt>
    <dgm:pt modelId="{154FA3E1-595B-44B6-9ADA-9BCE786F7345}">
      <dgm:prSet custT="1"/>
      <dgm:spPr>
        <a:solidFill>
          <a:srgbClr val="FFFF00"/>
        </a:solidFill>
      </dgm:spPr>
      <dgm:t>
        <a:bodyPr/>
        <a:lstStyle/>
        <a:p>
          <a:pPr rtl="0"/>
          <a:r>
            <a:rPr lang="en-GB" sz="1600" b="1" dirty="0" err="1"/>
            <a:t>Sch</a:t>
          </a:r>
          <a:r>
            <a:rPr lang="en-GB" sz="1600" b="1" dirty="0"/>
            <a:t> I-Part I</a:t>
          </a:r>
        </a:p>
        <a:p>
          <a:pPr rtl="0"/>
          <a:r>
            <a:rPr lang="en-GB" sz="1600" b="1" dirty="0"/>
            <a:t>Clause  2</a:t>
          </a:r>
        </a:p>
      </dgm:t>
    </dgm:pt>
    <dgm:pt modelId="{BB158C2C-B1B7-426B-84F5-B18ACE6E16AD}" type="parTrans" cxnId="{34FE24CC-2045-4884-A654-75D88B4DB58E}">
      <dgm:prSet/>
      <dgm:spPr/>
      <dgm:t>
        <a:bodyPr/>
        <a:lstStyle/>
        <a:p>
          <a:endParaRPr lang="en-GB"/>
        </a:p>
      </dgm:t>
    </dgm:pt>
    <dgm:pt modelId="{895AB589-6157-400F-8199-D045F6B0B0EB}" type="sibTrans" cxnId="{34FE24CC-2045-4884-A654-75D88B4DB58E}">
      <dgm:prSet/>
      <dgm:spPr/>
      <dgm:t>
        <a:bodyPr/>
        <a:lstStyle/>
        <a:p>
          <a:endParaRPr lang="en-GB"/>
        </a:p>
      </dgm:t>
    </dgm:pt>
    <dgm:pt modelId="{2C482D1F-198B-4120-B2C2-ED4FB85E4D52}" type="pres">
      <dgm:prSet presAssocID="{C5AD4933-3CAC-48D9-9126-8750823EF121}" presName="linearFlow" presStyleCnt="0">
        <dgm:presLayoutVars>
          <dgm:dir/>
          <dgm:resizeHandles val="exact"/>
        </dgm:presLayoutVars>
      </dgm:prSet>
      <dgm:spPr/>
    </dgm:pt>
    <dgm:pt modelId="{B93675C5-A723-42B0-AFF2-5097F01F4956}" type="pres">
      <dgm:prSet presAssocID="{154FA3E1-595B-44B6-9ADA-9BCE786F7345}" presName="composite" presStyleCnt="0"/>
      <dgm:spPr/>
    </dgm:pt>
    <dgm:pt modelId="{81C14D69-9A79-41C6-B721-0407D2EC5E58}" type="pres">
      <dgm:prSet presAssocID="{154FA3E1-595B-44B6-9ADA-9BCE786F7345}" presName="imgShp" presStyleLbl="fgImgPlace1" presStyleIdx="0" presStyleCnt="1" custAng="12790831" custScaleX="32500" custScaleY="30753"/>
      <dgm:spPr/>
    </dgm:pt>
    <dgm:pt modelId="{3F880E18-8573-427D-A6E8-71F3CE6F8EF7}" type="pres">
      <dgm:prSet presAssocID="{154FA3E1-595B-44B6-9ADA-9BCE786F7345}" presName="txShp" presStyleLbl="node1" presStyleIdx="0" presStyleCnt="1" custScaleX="150376" custLinFactNeighborX="10159" custLinFactNeighborY="-28446">
        <dgm:presLayoutVars>
          <dgm:bulletEnabled val="1"/>
        </dgm:presLayoutVars>
      </dgm:prSet>
      <dgm:spPr/>
    </dgm:pt>
  </dgm:ptLst>
  <dgm:cxnLst>
    <dgm:cxn modelId="{3B455D1C-BE9A-4FCA-BA7C-E752E6BD2FC1}" type="presOf" srcId="{154FA3E1-595B-44B6-9ADA-9BCE786F7345}" destId="{3F880E18-8573-427D-A6E8-71F3CE6F8EF7}" srcOrd="0" destOrd="0" presId="urn:microsoft.com/office/officeart/2005/8/layout/vList3#1"/>
    <dgm:cxn modelId="{E1196274-4D69-4648-BB0A-E351A92D401C}" type="presOf" srcId="{C5AD4933-3CAC-48D9-9126-8750823EF121}" destId="{2C482D1F-198B-4120-B2C2-ED4FB85E4D52}" srcOrd="0" destOrd="0" presId="urn:microsoft.com/office/officeart/2005/8/layout/vList3#1"/>
    <dgm:cxn modelId="{34FE24CC-2045-4884-A654-75D88B4DB58E}" srcId="{C5AD4933-3CAC-48D9-9126-8750823EF121}" destId="{154FA3E1-595B-44B6-9ADA-9BCE786F7345}" srcOrd="0" destOrd="0" parTransId="{BB158C2C-B1B7-426B-84F5-B18ACE6E16AD}" sibTransId="{895AB589-6157-400F-8199-D045F6B0B0EB}"/>
    <dgm:cxn modelId="{EE6C634E-884E-45AD-9464-1F4764A7751A}" type="presParOf" srcId="{2C482D1F-198B-4120-B2C2-ED4FB85E4D52}" destId="{B93675C5-A723-42B0-AFF2-5097F01F4956}" srcOrd="0" destOrd="0" presId="urn:microsoft.com/office/officeart/2005/8/layout/vList3#1"/>
    <dgm:cxn modelId="{E4AB0251-FB1C-47FB-9059-B771BD8C7334}" type="presParOf" srcId="{B93675C5-A723-42B0-AFF2-5097F01F4956}" destId="{81C14D69-9A79-41C6-B721-0407D2EC5E58}" srcOrd="0" destOrd="0" presId="urn:microsoft.com/office/officeart/2005/8/layout/vList3#1"/>
    <dgm:cxn modelId="{87B4E5A8-77F9-4469-9AE4-27F1632215E6}" type="presParOf" srcId="{B93675C5-A723-42B0-AFF2-5097F01F4956}" destId="{3F880E18-8573-427D-A6E8-71F3CE6F8EF7}"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5AD4933-3CAC-48D9-9126-8750823EF121}" type="doc">
      <dgm:prSet loTypeId="urn:microsoft.com/office/officeart/2005/8/layout/vList3#1" loCatId="list" qsTypeId="urn:microsoft.com/office/officeart/2005/8/quickstyle/simple3" qsCatId="simple" csTypeId="urn:microsoft.com/office/officeart/2005/8/colors/accent6_2" csCatId="accent6" phldr="1"/>
      <dgm:spPr/>
      <dgm:t>
        <a:bodyPr/>
        <a:lstStyle/>
        <a:p>
          <a:endParaRPr lang="en-GB"/>
        </a:p>
      </dgm:t>
    </dgm:pt>
    <dgm:pt modelId="{154FA3E1-595B-44B6-9ADA-9BCE786F7345}">
      <dgm:prSet custT="1"/>
      <dgm:spPr>
        <a:solidFill>
          <a:srgbClr val="FFFF00"/>
        </a:solidFill>
      </dgm:spPr>
      <dgm:t>
        <a:bodyPr/>
        <a:lstStyle/>
        <a:p>
          <a:pPr rtl="0"/>
          <a:r>
            <a:rPr lang="en-GB" sz="1600" b="1" dirty="0" err="1"/>
            <a:t>Sch</a:t>
          </a:r>
          <a:r>
            <a:rPr lang="en-GB" sz="1600" b="1" dirty="0"/>
            <a:t> I-Part I</a:t>
          </a:r>
        </a:p>
        <a:p>
          <a:pPr rtl="0"/>
          <a:r>
            <a:rPr lang="en-GB" sz="1600" b="1" dirty="0"/>
            <a:t>Clause 3</a:t>
          </a:r>
        </a:p>
      </dgm:t>
    </dgm:pt>
    <dgm:pt modelId="{BB158C2C-B1B7-426B-84F5-B18ACE6E16AD}" type="parTrans" cxnId="{34FE24CC-2045-4884-A654-75D88B4DB58E}">
      <dgm:prSet/>
      <dgm:spPr/>
      <dgm:t>
        <a:bodyPr/>
        <a:lstStyle/>
        <a:p>
          <a:endParaRPr lang="en-GB"/>
        </a:p>
      </dgm:t>
    </dgm:pt>
    <dgm:pt modelId="{895AB589-6157-400F-8199-D045F6B0B0EB}" type="sibTrans" cxnId="{34FE24CC-2045-4884-A654-75D88B4DB58E}">
      <dgm:prSet/>
      <dgm:spPr/>
      <dgm:t>
        <a:bodyPr/>
        <a:lstStyle/>
        <a:p>
          <a:endParaRPr lang="en-GB"/>
        </a:p>
      </dgm:t>
    </dgm:pt>
    <dgm:pt modelId="{2C482D1F-198B-4120-B2C2-ED4FB85E4D52}" type="pres">
      <dgm:prSet presAssocID="{C5AD4933-3CAC-48D9-9126-8750823EF121}" presName="linearFlow" presStyleCnt="0">
        <dgm:presLayoutVars>
          <dgm:dir/>
          <dgm:resizeHandles val="exact"/>
        </dgm:presLayoutVars>
      </dgm:prSet>
      <dgm:spPr/>
    </dgm:pt>
    <dgm:pt modelId="{B93675C5-A723-42B0-AFF2-5097F01F4956}" type="pres">
      <dgm:prSet presAssocID="{154FA3E1-595B-44B6-9ADA-9BCE786F7345}" presName="composite" presStyleCnt="0"/>
      <dgm:spPr/>
    </dgm:pt>
    <dgm:pt modelId="{81C14D69-9A79-41C6-B721-0407D2EC5E58}" type="pres">
      <dgm:prSet presAssocID="{154FA3E1-595B-44B6-9ADA-9BCE786F7345}" presName="imgShp" presStyleLbl="fgImgPlace1" presStyleIdx="0" presStyleCnt="1" custAng="12790831" custScaleX="32500" custScaleY="30753"/>
      <dgm:spPr/>
    </dgm:pt>
    <dgm:pt modelId="{3F880E18-8573-427D-A6E8-71F3CE6F8EF7}" type="pres">
      <dgm:prSet presAssocID="{154FA3E1-595B-44B6-9ADA-9BCE786F7345}" presName="txShp" presStyleLbl="node1" presStyleIdx="0" presStyleCnt="1" custScaleX="150376" custLinFactNeighborY="-23928">
        <dgm:presLayoutVars>
          <dgm:bulletEnabled val="1"/>
        </dgm:presLayoutVars>
      </dgm:prSet>
      <dgm:spPr/>
    </dgm:pt>
  </dgm:ptLst>
  <dgm:cxnLst>
    <dgm:cxn modelId="{3B455D1C-BE9A-4FCA-BA7C-E752E6BD2FC1}" type="presOf" srcId="{154FA3E1-595B-44B6-9ADA-9BCE786F7345}" destId="{3F880E18-8573-427D-A6E8-71F3CE6F8EF7}" srcOrd="0" destOrd="0" presId="urn:microsoft.com/office/officeart/2005/8/layout/vList3#1"/>
    <dgm:cxn modelId="{E1196274-4D69-4648-BB0A-E351A92D401C}" type="presOf" srcId="{C5AD4933-3CAC-48D9-9126-8750823EF121}" destId="{2C482D1F-198B-4120-B2C2-ED4FB85E4D52}" srcOrd="0" destOrd="0" presId="urn:microsoft.com/office/officeart/2005/8/layout/vList3#1"/>
    <dgm:cxn modelId="{34FE24CC-2045-4884-A654-75D88B4DB58E}" srcId="{C5AD4933-3CAC-48D9-9126-8750823EF121}" destId="{154FA3E1-595B-44B6-9ADA-9BCE786F7345}" srcOrd="0" destOrd="0" parTransId="{BB158C2C-B1B7-426B-84F5-B18ACE6E16AD}" sibTransId="{895AB589-6157-400F-8199-D045F6B0B0EB}"/>
    <dgm:cxn modelId="{EE6C634E-884E-45AD-9464-1F4764A7751A}" type="presParOf" srcId="{2C482D1F-198B-4120-B2C2-ED4FB85E4D52}" destId="{B93675C5-A723-42B0-AFF2-5097F01F4956}" srcOrd="0" destOrd="0" presId="urn:microsoft.com/office/officeart/2005/8/layout/vList3#1"/>
    <dgm:cxn modelId="{E4AB0251-FB1C-47FB-9059-B771BD8C7334}" type="presParOf" srcId="{B93675C5-A723-42B0-AFF2-5097F01F4956}" destId="{81C14D69-9A79-41C6-B721-0407D2EC5E58}" srcOrd="0" destOrd="0" presId="urn:microsoft.com/office/officeart/2005/8/layout/vList3#1"/>
    <dgm:cxn modelId="{87B4E5A8-77F9-4469-9AE4-27F1632215E6}" type="presParOf" srcId="{B93675C5-A723-42B0-AFF2-5097F01F4956}" destId="{3F880E18-8573-427D-A6E8-71F3CE6F8EF7}"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5AD4933-3CAC-48D9-9126-8750823EF121}" type="doc">
      <dgm:prSet loTypeId="urn:microsoft.com/office/officeart/2005/8/layout/vList3#1" loCatId="list" qsTypeId="urn:microsoft.com/office/officeart/2005/8/quickstyle/simple3" qsCatId="simple" csTypeId="urn:microsoft.com/office/officeart/2005/8/colors/accent6_2" csCatId="accent6" phldr="1"/>
      <dgm:spPr/>
      <dgm:t>
        <a:bodyPr/>
        <a:lstStyle/>
        <a:p>
          <a:endParaRPr lang="en-GB"/>
        </a:p>
      </dgm:t>
    </dgm:pt>
    <dgm:pt modelId="{154FA3E1-595B-44B6-9ADA-9BCE786F7345}">
      <dgm:prSet custT="1"/>
      <dgm:spPr>
        <a:solidFill>
          <a:srgbClr val="FFFF00"/>
        </a:solidFill>
      </dgm:spPr>
      <dgm:t>
        <a:bodyPr/>
        <a:lstStyle/>
        <a:p>
          <a:pPr rtl="0"/>
          <a:r>
            <a:rPr lang="en-GB" sz="1600" b="1" dirty="0" err="1"/>
            <a:t>Sch</a:t>
          </a:r>
          <a:r>
            <a:rPr lang="en-GB" sz="1600" b="1" dirty="0"/>
            <a:t> I-Part I</a:t>
          </a:r>
        </a:p>
        <a:p>
          <a:pPr rtl="0"/>
          <a:r>
            <a:rPr lang="en-GB" sz="1600" b="1" dirty="0"/>
            <a:t>Clause 4,</a:t>
          </a:r>
        </a:p>
      </dgm:t>
    </dgm:pt>
    <dgm:pt modelId="{BB158C2C-B1B7-426B-84F5-B18ACE6E16AD}" type="parTrans" cxnId="{34FE24CC-2045-4884-A654-75D88B4DB58E}">
      <dgm:prSet/>
      <dgm:spPr/>
      <dgm:t>
        <a:bodyPr/>
        <a:lstStyle/>
        <a:p>
          <a:endParaRPr lang="en-GB"/>
        </a:p>
      </dgm:t>
    </dgm:pt>
    <dgm:pt modelId="{895AB589-6157-400F-8199-D045F6B0B0EB}" type="sibTrans" cxnId="{34FE24CC-2045-4884-A654-75D88B4DB58E}">
      <dgm:prSet/>
      <dgm:spPr/>
      <dgm:t>
        <a:bodyPr/>
        <a:lstStyle/>
        <a:p>
          <a:endParaRPr lang="en-GB"/>
        </a:p>
      </dgm:t>
    </dgm:pt>
    <dgm:pt modelId="{2C482D1F-198B-4120-B2C2-ED4FB85E4D52}" type="pres">
      <dgm:prSet presAssocID="{C5AD4933-3CAC-48D9-9126-8750823EF121}" presName="linearFlow" presStyleCnt="0">
        <dgm:presLayoutVars>
          <dgm:dir/>
          <dgm:resizeHandles val="exact"/>
        </dgm:presLayoutVars>
      </dgm:prSet>
      <dgm:spPr/>
    </dgm:pt>
    <dgm:pt modelId="{B93675C5-A723-42B0-AFF2-5097F01F4956}" type="pres">
      <dgm:prSet presAssocID="{154FA3E1-595B-44B6-9ADA-9BCE786F7345}" presName="composite" presStyleCnt="0"/>
      <dgm:spPr/>
    </dgm:pt>
    <dgm:pt modelId="{81C14D69-9A79-41C6-B721-0407D2EC5E58}" type="pres">
      <dgm:prSet presAssocID="{154FA3E1-595B-44B6-9ADA-9BCE786F7345}" presName="imgShp" presStyleLbl="fgImgPlace1" presStyleIdx="0" presStyleCnt="1" custAng="12790831" custScaleX="32500" custScaleY="30753"/>
      <dgm:spPr/>
    </dgm:pt>
    <dgm:pt modelId="{3F880E18-8573-427D-A6E8-71F3CE6F8EF7}" type="pres">
      <dgm:prSet presAssocID="{154FA3E1-595B-44B6-9ADA-9BCE786F7345}" presName="txShp" presStyleLbl="node1" presStyleIdx="0" presStyleCnt="1" custScaleX="150376" custLinFactNeighborX="10159" custLinFactNeighborY="-28446">
        <dgm:presLayoutVars>
          <dgm:bulletEnabled val="1"/>
        </dgm:presLayoutVars>
      </dgm:prSet>
      <dgm:spPr/>
    </dgm:pt>
  </dgm:ptLst>
  <dgm:cxnLst>
    <dgm:cxn modelId="{3B455D1C-BE9A-4FCA-BA7C-E752E6BD2FC1}" type="presOf" srcId="{154FA3E1-595B-44B6-9ADA-9BCE786F7345}" destId="{3F880E18-8573-427D-A6E8-71F3CE6F8EF7}" srcOrd="0" destOrd="0" presId="urn:microsoft.com/office/officeart/2005/8/layout/vList3#1"/>
    <dgm:cxn modelId="{E1196274-4D69-4648-BB0A-E351A92D401C}" type="presOf" srcId="{C5AD4933-3CAC-48D9-9126-8750823EF121}" destId="{2C482D1F-198B-4120-B2C2-ED4FB85E4D52}" srcOrd="0" destOrd="0" presId="urn:microsoft.com/office/officeart/2005/8/layout/vList3#1"/>
    <dgm:cxn modelId="{34FE24CC-2045-4884-A654-75D88B4DB58E}" srcId="{C5AD4933-3CAC-48D9-9126-8750823EF121}" destId="{154FA3E1-595B-44B6-9ADA-9BCE786F7345}" srcOrd="0" destOrd="0" parTransId="{BB158C2C-B1B7-426B-84F5-B18ACE6E16AD}" sibTransId="{895AB589-6157-400F-8199-D045F6B0B0EB}"/>
    <dgm:cxn modelId="{EE6C634E-884E-45AD-9464-1F4764A7751A}" type="presParOf" srcId="{2C482D1F-198B-4120-B2C2-ED4FB85E4D52}" destId="{B93675C5-A723-42B0-AFF2-5097F01F4956}" srcOrd="0" destOrd="0" presId="urn:microsoft.com/office/officeart/2005/8/layout/vList3#1"/>
    <dgm:cxn modelId="{E4AB0251-FB1C-47FB-9059-B771BD8C7334}" type="presParOf" srcId="{B93675C5-A723-42B0-AFF2-5097F01F4956}" destId="{81C14D69-9A79-41C6-B721-0407D2EC5E58}" srcOrd="0" destOrd="0" presId="urn:microsoft.com/office/officeart/2005/8/layout/vList3#1"/>
    <dgm:cxn modelId="{87B4E5A8-77F9-4469-9AE4-27F1632215E6}" type="presParOf" srcId="{B93675C5-A723-42B0-AFF2-5097F01F4956}" destId="{3F880E18-8573-427D-A6E8-71F3CE6F8EF7}"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5AD4933-3CAC-48D9-9126-8750823EF121}" type="doc">
      <dgm:prSet loTypeId="urn:microsoft.com/office/officeart/2005/8/layout/vList3#1" loCatId="list" qsTypeId="urn:microsoft.com/office/officeart/2005/8/quickstyle/simple3" qsCatId="simple" csTypeId="urn:microsoft.com/office/officeart/2005/8/colors/accent6_2" csCatId="accent6" phldr="1"/>
      <dgm:spPr/>
      <dgm:t>
        <a:bodyPr/>
        <a:lstStyle/>
        <a:p>
          <a:endParaRPr lang="en-GB"/>
        </a:p>
      </dgm:t>
    </dgm:pt>
    <dgm:pt modelId="{154FA3E1-595B-44B6-9ADA-9BCE786F7345}">
      <dgm:prSet custT="1"/>
      <dgm:spPr>
        <a:solidFill>
          <a:srgbClr val="FFFF00"/>
        </a:solidFill>
      </dgm:spPr>
      <dgm:t>
        <a:bodyPr/>
        <a:lstStyle/>
        <a:p>
          <a:pPr rtl="0"/>
          <a:r>
            <a:rPr lang="en-GB" sz="1600" b="1" dirty="0" err="1"/>
            <a:t>Sch</a:t>
          </a:r>
          <a:r>
            <a:rPr lang="en-GB" sz="1600" b="1" dirty="0"/>
            <a:t> I-Part I</a:t>
          </a:r>
        </a:p>
        <a:p>
          <a:pPr rtl="0"/>
          <a:r>
            <a:rPr lang="en-GB" sz="1600" b="1" dirty="0"/>
            <a:t>Clause 5</a:t>
          </a:r>
        </a:p>
      </dgm:t>
    </dgm:pt>
    <dgm:pt modelId="{BB158C2C-B1B7-426B-84F5-B18ACE6E16AD}" type="parTrans" cxnId="{34FE24CC-2045-4884-A654-75D88B4DB58E}">
      <dgm:prSet/>
      <dgm:spPr/>
      <dgm:t>
        <a:bodyPr/>
        <a:lstStyle/>
        <a:p>
          <a:endParaRPr lang="en-GB"/>
        </a:p>
      </dgm:t>
    </dgm:pt>
    <dgm:pt modelId="{895AB589-6157-400F-8199-D045F6B0B0EB}" type="sibTrans" cxnId="{34FE24CC-2045-4884-A654-75D88B4DB58E}">
      <dgm:prSet/>
      <dgm:spPr/>
      <dgm:t>
        <a:bodyPr/>
        <a:lstStyle/>
        <a:p>
          <a:endParaRPr lang="en-GB"/>
        </a:p>
      </dgm:t>
    </dgm:pt>
    <dgm:pt modelId="{2C482D1F-198B-4120-B2C2-ED4FB85E4D52}" type="pres">
      <dgm:prSet presAssocID="{C5AD4933-3CAC-48D9-9126-8750823EF121}" presName="linearFlow" presStyleCnt="0">
        <dgm:presLayoutVars>
          <dgm:dir/>
          <dgm:resizeHandles val="exact"/>
        </dgm:presLayoutVars>
      </dgm:prSet>
      <dgm:spPr/>
    </dgm:pt>
    <dgm:pt modelId="{B93675C5-A723-42B0-AFF2-5097F01F4956}" type="pres">
      <dgm:prSet presAssocID="{154FA3E1-595B-44B6-9ADA-9BCE786F7345}" presName="composite" presStyleCnt="0"/>
      <dgm:spPr/>
    </dgm:pt>
    <dgm:pt modelId="{81C14D69-9A79-41C6-B721-0407D2EC5E58}" type="pres">
      <dgm:prSet presAssocID="{154FA3E1-595B-44B6-9ADA-9BCE786F7345}" presName="imgShp" presStyleLbl="fgImgPlace1" presStyleIdx="0" presStyleCnt="1" custAng="12790831" custScaleX="32500" custScaleY="30753"/>
      <dgm:spPr/>
    </dgm:pt>
    <dgm:pt modelId="{3F880E18-8573-427D-A6E8-71F3CE6F8EF7}" type="pres">
      <dgm:prSet presAssocID="{154FA3E1-595B-44B6-9ADA-9BCE786F7345}" presName="txShp" presStyleLbl="node1" presStyleIdx="0" presStyleCnt="1" custScaleX="150376" custLinFactNeighborX="10159" custLinFactNeighborY="-28446">
        <dgm:presLayoutVars>
          <dgm:bulletEnabled val="1"/>
        </dgm:presLayoutVars>
      </dgm:prSet>
      <dgm:spPr/>
    </dgm:pt>
  </dgm:ptLst>
  <dgm:cxnLst>
    <dgm:cxn modelId="{3B455D1C-BE9A-4FCA-BA7C-E752E6BD2FC1}" type="presOf" srcId="{154FA3E1-595B-44B6-9ADA-9BCE786F7345}" destId="{3F880E18-8573-427D-A6E8-71F3CE6F8EF7}" srcOrd="0" destOrd="0" presId="urn:microsoft.com/office/officeart/2005/8/layout/vList3#1"/>
    <dgm:cxn modelId="{E1196274-4D69-4648-BB0A-E351A92D401C}" type="presOf" srcId="{C5AD4933-3CAC-48D9-9126-8750823EF121}" destId="{2C482D1F-198B-4120-B2C2-ED4FB85E4D52}" srcOrd="0" destOrd="0" presId="urn:microsoft.com/office/officeart/2005/8/layout/vList3#1"/>
    <dgm:cxn modelId="{34FE24CC-2045-4884-A654-75D88B4DB58E}" srcId="{C5AD4933-3CAC-48D9-9126-8750823EF121}" destId="{154FA3E1-595B-44B6-9ADA-9BCE786F7345}" srcOrd="0" destOrd="0" parTransId="{BB158C2C-B1B7-426B-84F5-B18ACE6E16AD}" sibTransId="{895AB589-6157-400F-8199-D045F6B0B0EB}"/>
    <dgm:cxn modelId="{EE6C634E-884E-45AD-9464-1F4764A7751A}" type="presParOf" srcId="{2C482D1F-198B-4120-B2C2-ED4FB85E4D52}" destId="{B93675C5-A723-42B0-AFF2-5097F01F4956}" srcOrd="0" destOrd="0" presId="urn:microsoft.com/office/officeart/2005/8/layout/vList3#1"/>
    <dgm:cxn modelId="{E4AB0251-FB1C-47FB-9059-B771BD8C7334}" type="presParOf" srcId="{B93675C5-A723-42B0-AFF2-5097F01F4956}" destId="{81C14D69-9A79-41C6-B721-0407D2EC5E58}" srcOrd="0" destOrd="0" presId="urn:microsoft.com/office/officeart/2005/8/layout/vList3#1"/>
    <dgm:cxn modelId="{87B4E5A8-77F9-4469-9AE4-27F1632215E6}" type="presParOf" srcId="{B93675C5-A723-42B0-AFF2-5097F01F4956}" destId="{3F880E18-8573-427D-A6E8-71F3CE6F8EF7}"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5AD4933-3CAC-48D9-9126-8750823EF121}" type="doc">
      <dgm:prSet loTypeId="urn:microsoft.com/office/officeart/2005/8/layout/vList3#1" loCatId="list" qsTypeId="urn:microsoft.com/office/officeart/2005/8/quickstyle/simple3" qsCatId="simple" csTypeId="urn:microsoft.com/office/officeart/2005/8/colors/accent6_2" csCatId="accent6" phldr="1"/>
      <dgm:spPr/>
      <dgm:t>
        <a:bodyPr/>
        <a:lstStyle/>
        <a:p>
          <a:endParaRPr lang="en-GB"/>
        </a:p>
      </dgm:t>
    </dgm:pt>
    <dgm:pt modelId="{154FA3E1-595B-44B6-9ADA-9BCE786F7345}">
      <dgm:prSet custT="1"/>
      <dgm:spPr>
        <a:solidFill>
          <a:srgbClr val="FFFF00"/>
        </a:solidFill>
      </dgm:spPr>
      <dgm:t>
        <a:bodyPr/>
        <a:lstStyle/>
        <a:p>
          <a:pPr rtl="0"/>
          <a:r>
            <a:rPr lang="en-GB" sz="1600" b="1" dirty="0" err="1"/>
            <a:t>Sch</a:t>
          </a:r>
          <a:r>
            <a:rPr lang="en-GB" sz="1600" b="1" dirty="0"/>
            <a:t> I-Part I</a:t>
          </a:r>
        </a:p>
        <a:p>
          <a:pPr rtl="0"/>
          <a:r>
            <a:rPr lang="en-GB" sz="1600" b="1" dirty="0"/>
            <a:t>Clause 6</a:t>
          </a:r>
        </a:p>
      </dgm:t>
    </dgm:pt>
    <dgm:pt modelId="{BB158C2C-B1B7-426B-84F5-B18ACE6E16AD}" type="parTrans" cxnId="{34FE24CC-2045-4884-A654-75D88B4DB58E}">
      <dgm:prSet/>
      <dgm:spPr/>
      <dgm:t>
        <a:bodyPr/>
        <a:lstStyle/>
        <a:p>
          <a:endParaRPr lang="en-GB"/>
        </a:p>
      </dgm:t>
    </dgm:pt>
    <dgm:pt modelId="{895AB589-6157-400F-8199-D045F6B0B0EB}" type="sibTrans" cxnId="{34FE24CC-2045-4884-A654-75D88B4DB58E}">
      <dgm:prSet/>
      <dgm:spPr/>
      <dgm:t>
        <a:bodyPr/>
        <a:lstStyle/>
        <a:p>
          <a:endParaRPr lang="en-GB"/>
        </a:p>
      </dgm:t>
    </dgm:pt>
    <dgm:pt modelId="{2C482D1F-198B-4120-B2C2-ED4FB85E4D52}" type="pres">
      <dgm:prSet presAssocID="{C5AD4933-3CAC-48D9-9126-8750823EF121}" presName="linearFlow" presStyleCnt="0">
        <dgm:presLayoutVars>
          <dgm:dir/>
          <dgm:resizeHandles val="exact"/>
        </dgm:presLayoutVars>
      </dgm:prSet>
      <dgm:spPr/>
    </dgm:pt>
    <dgm:pt modelId="{B93675C5-A723-42B0-AFF2-5097F01F4956}" type="pres">
      <dgm:prSet presAssocID="{154FA3E1-595B-44B6-9ADA-9BCE786F7345}" presName="composite" presStyleCnt="0"/>
      <dgm:spPr/>
    </dgm:pt>
    <dgm:pt modelId="{81C14D69-9A79-41C6-B721-0407D2EC5E58}" type="pres">
      <dgm:prSet presAssocID="{154FA3E1-595B-44B6-9ADA-9BCE786F7345}" presName="imgShp" presStyleLbl="fgImgPlace1" presStyleIdx="0" presStyleCnt="1" custAng="12790831" custScaleX="32500" custScaleY="30753"/>
      <dgm:spPr/>
    </dgm:pt>
    <dgm:pt modelId="{3F880E18-8573-427D-A6E8-71F3CE6F8EF7}" type="pres">
      <dgm:prSet presAssocID="{154FA3E1-595B-44B6-9ADA-9BCE786F7345}" presName="txShp" presStyleLbl="node1" presStyleIdx="0" presStyleCnt="1" custScaleX="150376" custLinFactNeighborX="10159" custLinFactNeighborY="-28446">
        <dgm:presLayoutVars>
          <dgm:bulletEnabled val="1"/>
        </dgm:presLayoutVars>
      </dgm:prSet>
      <dgm:spPr/>
    </dgm:pt>
  </dgm:ptLst>
  <dgm:cxnLst>
    <dgm:cxn modelId="{3B455D1C-BE9A-4FCA-BA7C-E752E6BD2FC1}" type="presOf" srcId="{154FA3E1-595B-44B6-9ADA-9BCE786F7345}" destId="{3F880E18-8573-427D-A6E8-71F3CE6F8EF7}" srcOrd="0" destOrd="0" presId="urn:microsoft.com/office/officeart/2005/8/layout/vList3#1"/>
    <dgm:cxn modelId="{E1196274-4D69-4648-BB0A-E351A92D401C}" type="presOf" srcId="{C5AD4933-3CAC-48D9-9126-8750823EF121}" destId="{2C482D1F-198B-4120-B2C2-ED4FB85E4D52}" srcOrd="0" destOrd="0" presId="urn:microsoft.com/office/officeart/2005/8/layout/vList3#1"/>
    <dgm:cxn modelId="{34FE24CC-2045-4884-A654-75D88B4DB58E}" srcId="{C5AD4933-3CAC-48D9-9126-8750823EF121}" destId="{154FA3E1-595B-44B6-9ADA-9BCE786F7345}" srcOrd="0" destOrd="0" parTransId="{BB158C2C-B1B7-426B-84F5-B18ACE6E16AD}" sibTransId="{895AB589-6157-400F-8199-D045F6B0B0EB}"/>
    <dgm:cxn modelId="{EE6C634E-884E-45AD-9464-1F4764A7751A}" type="presParOf" srcId="{2C482D1F-198B-4120-B2C2-ED4FB85E4D52}" destId="{B93675C5-A723-42B0-AFF2-5097F01F4956}" srcOrd="0" destOrd="0" presId="urn:microsoft.com/office/officeart/2005/8/layout/vList3#1"/>
    <dgm:cxn modelId="{E4AB0251-FB1C-47FB-9059-B771BD8C7334}" type="presParOf" srcId="{B93675C5-A723-42B0-AFF2-5097F01F4956}" destId="{81C14D69-9A79-41C6-B721-0407D2EC5E58}" srcOrd="0" destOrd="0" presId="urn:microsoft.com/office/officeart/2005/8/layout/vList3#1"/>
    <dgm:cxn modelId="{87B4E5A8-77F9-4469-9AE4-27F1632215E6}" type="presParOf" srcId="{B93675C5-A723-42B0-AFF2-5097F01F4956}" destId="{3F880E18-8573-427D-A6E8-71F3CE6F8EF7}"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5AD4933-3CAC-48D9-9126-8750823EF121}" type="doc">
      <dgm:prSet loTypeId="urn:microsoft.com/office/officeart/2005/8/layout/vList3#1" loCatId="list" qsTypeId="urn:microsoft.com/office/officeart/2005/8/quickstyle/simple3" qsCatId="simple" csTypeId="urn:microsoft.com/office/officeart/2005/8/colors/accent6_2" csCatId="accent6" phldr="1"/>
      <dgm:spPr/>
      <dgm:t>
        <a:bodyPr/>
        <a:lstStyle/>
        <a:p>
          <a:endParaRPr lang="en-GB"/>
        </a:p>
      </dgm:t>
    </dgm:pt>
    <dgm:pt modelId="{154FA3E1-595B-44B6-9ADA-9BCE786F7345}">
      <dgm:prSet custT="1"/>
      <dgm:spPr>
        <a:solidFill>
          <a:srgbClr val="FFFF00"/>
        </a:solidFill>
      </dgm:spPr>
      <dgm:t>
        <a:bodyPr/>
        <a:lstStyle/>
        <a:p>
          <a:pPr rtl="0"/>
          <a:r>
            <a:rPr lang="en-GB" sz="1600" b="1" dirty="0" err="1"/>
            <a:t>Sch</a:t>
          </a:r>
          <a:r>
            <a:rPr lang="en-GB" sz="1600" b="1" dirty="0"/>
            <a:t> I-Part I</a:t>
          </a:r>
        </a:p>
        <a:p>
          <a:pPr rtl="0"/>
          <a:r>
            <a:rPr lang="en-GB" sz="1600" b="1" dirty="0"/>
            <a:t>Clause 6</a:t>
          </a:r>
        </a:p>
      </dgm:t>
    </dgm:pt>
    <dgm:pt modelId="{BB158C2C-B1B7-426B-84F5-B18ACE6E16AD}" type="parTrans" cxnId="{34FE24CC-2045-4884-A654-75D88B4DB58E}">
      <dgm:prSet/>
      <dgm:spPr/>
      <dgm:t>
        <a:bodyPr/>
        <a:lstStyle/>
        <a:p>
          <a:endParaRPr lang="en-GB"/>
        </a:p>
      </dgm:t>
    </dgm:pt>
    <dgm:pt modelId="{895AB589-6157-400F-8199-D045F6B0B0EB}" type="sibTrans" cxnId="{34FE24CC-2045-4884-A654-75D88B4DB58E}">
      <dgm:prSet/>
      <dgm:spPr/>
      <dgm:t>
        <a:bodyPr/>
        <a:lstStyle/>
        <a:p>
          <a:endParaRPr lang="en-GB"/>
        </a:p>
      </dgm:t>
    </dgm:pt>
    <dgm:pt modelId="{2C482D1F-198B-4120-B2C2-ED4FB85E4D52}" type="pres">
      <dgm:prSet presAssocID="{C5AD4933-3CAC-48D9-9126-8750823EF121}" presName="linearFlow" presStyleCnt="0">
        <dgm:presLayoutVars>
          <dgm:dir/>
          <dgm:resizeHandles val="exact"/>
        </dgm:presLayoutVars>
      </dgm:prSet>
      <dgm:spPr/>
    </dgm:pt>
    <dgm:pt modelId="{B93675C5-A723-42B0-AFF2-5097F01F4956}" type="pres">
      <dgm:prSet presAssocID="{154FA3E1-595B-44B6-9ADA-9BCE786F7345}" presName="composite" presStyleCnt="0"/>
      <dgm:spPr/>
    </dgm:pt>
    <dgm:pt modelId="{81C14D69-9A79-41C6-B721-0407D2EC5E58}" type="pres">
      <dgm:prSet presAssocID="{154FA3E1-595B-44B6-9ADA-9BCE786F7345}" presName="imgShp" presStyleLbl="fgImgPlace1" presStyleIdx="0" presStyleCnt="1" custAng="12790831" custScaleX="32500" custScaleY="30753"/>
      <dgm:spPr/>
    </dgm:pt>
    <dgm:pt modelId="{3F880E18-8573-427D-A6E8-71F3CE6F8EF7}" type="pres">
      <dgm:prSet presAssocID="{154FA3E1-595B-44B6-9ADA-9BCE786F7345}" presName="txShp" presStyleLbl="node1" presStyleIdx="0" presStyleCnt="1" custScaleX="150376" custLinFactNeighborX="10159" custLinFactNeighborY="-28446">
        <dgm:presLayoutVars>
          <dgm:bulletEnabled val="1"/>
        </dgm:presLayoutVars>
      </dgm:prSet>
      <dgm:spPr/>
    </dgm:pt>
  </dgm:ptLst>
  <dgm:cxnLst>
    <dgm:cxn modelId="{3B455D1C-BE9A-4FCA-BA7C-E752E6BD2FC1}" type="presOf" srcId="{154FA3E1-595B-44B6-9ADA-9BCE786F7345}" destId="{3F880E18-8573-427D-A6E8-71F3CE6F8EF7}" srcOrd="0" destOrd="0" presId="urn:microsoft.com/office/officeart/2005/8/layout/vList3#1"/>
    <dgm:cxn modelId="{E1196274-4D69-4648-BB0A-E351A92D401C}" type="presOf" srcId="{C5AD4933-3CAC-48D9-9126-8750823EF121}" destId="{2C482D1F-198B-4120-B2C2-ED4FB85E4D52}" srcOrd="0" destOrd="0" presId="urn:microsoft.com/office/officeart/2005/8/layout/vList3#1"/>
    <dgm:cxn modelId="{34FE24CC-2045-4884-A654-75D88B4DB58E}" srcId="{C5AD4933-3CAC-48D9-9126-8750823EF121}" destId="{154FA3E1-595B-44B6-9ADA-9BCE786F7345}" srcOrd="0" destOrd="0" parTransId="{BB158C2C-B1B7-426B-84F5-B18ACE6E16AD}" sibTransId="{895AB589-6157-400F-8199-D045F6B0B0EB}"/>
    <dgm:cxn modelId="{EE6C634E-884E-45AD-9464-1F4764A7751A}" type="presParOf" srcId="{2C482D1F-198B-4120-B2C2-ED4FB85E4D52}" destId="{B93675C5-A723-42B0-AFF2-5097F01F4956}" srcOrd="0" destOrd="0" presId="urn:microsoft.com/office/officeart/2005/8/layout/vList3#1"/>
    <dgm:cxn modelId="{E4AB0251-FB1C-47FB-9059-B771BD8C7334}" type="presParOf" srcId="{B93675C5-A723-42B0-AFF2-5097F01F4956}" destId="{81C14D69-9A79-41C6-B721-0407D2EC5E58}" srcOrd="0" destOrd="0" presId="urn:microsoft.com/office/officeart/2005/8/layout/vList3#1"/>
    <dgm:cxn modelId="{87B4E5A8-77F9-4469-9AE4-27F1632215E6}" type="presParOf" srcId="{B93675C5-A723-42B0-AFF2-5097F01F4956}" destId="{3F880E18-8573-427D-A6E8-71F3CE6F8EF7}"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5AD4933-3CAC-48D9-9126-8750823EF121}" type="doc">
      <dgm:prSet loTypeId="urn:microsoft.com/office/officeart/2005/8/layout/vList3#1" loCatId="list" qsTypeId="urn:microsoft.com/office/officeart/2005/8/quickstyle/simple3" qsCatId="simple" csTypeId="urn:microsoft.com/office/officeart/2005/8/colors/accent6_2" csCatId="accent6" phldr="1"/>
      <dgm:spPr/>
      <dgm:t>
        <a:bodyPr/>
        <a:lstStyle/>
        <a:p>
          <a:endParaRPr lang="en-GB"/>
        </a:p>
      </dgm:t>
    </dgm:pt>
    <dgm:pt modelId="{154FA3E1-595B-44B6-9ADA-9BCE786F7345}">
      <dgm:prSet custT="1"/>
      <dgm:spPr>
        <a:solidFill>
          <a:srgbClr val="FFFF00"/>
        </a:solidFill>
      </dgm:spPr>
      <dgm:t>
        <a:bodyPr/>
        <a:lstStyle/>
        <a:p>
          <a:pPr rtl="0"/>
          <a:r>
            <a:rPr lang="en-GB" sz="1600" b="1" dirty="0" err="1"/>
            <a:t>Sch</a:t>
          </a:r>
          <a:r>
            <a:rPr lang="en-GB" sz="1600" b="1" dirty="0"/>
            <a:t> I-Part I</a:t>
          </a:r>
        </a:p>
        <a:p>
          <a:pPr rtl="0"/>
          <a:r>
            <a:rPr lang="en-GB" sz="1600" b="1" dirty="0"/>
            <a:t>Clause 7</a:t>
          </a:r>
        </a:p>
      </dgm:t>
    </dgm:pt>
    <dgm:pt modelId="{BB158C2C-B1B7-426B-84F5-B18ACE6E16AD}" type="parTrans" cxnId="{34FE24CC-2045-4884-A654-75D88B4DB58E}">
      <dgm:prSet/>
      <dgm:spPr/>
      <dgm:t>
        <a:bodyPr/>
        <a:lstStyle/>
        <a:p>
          <a:endParaRPr lang="en-GB"/>
        </a:p>
      </dgm:t>
    </dgm:pt>
    <dgm:pt modelId="{895AB589-6157-400F-8199-D045F6B0B0EB}" type="sibTrans" cxnId="{34FE24CC-2045-4884-A654-75D88B4DB58E}">
      <dgm:prSet/>
      <dgm:spPr/>
      <dgm:t>
        <a:bodyPr/>
        <a:lstStyle/>
        <a:p>
          <a:endParaRPr lang="en-GB"/>
        </a:p>
      </dgm:t>
    </dgm:pt>
    <dgm:pt modelId="{2C482D1F-198B-4120-B2C2-ED4FB85E4D52}" type="pres">
      <dgm:prSet presAssocID="{C5AD4933-3CAC-48D9-9126-8750823EF121}" presName="linearFlow" presStyleCnt="0">
        <dgm:presLayoutVars>
          <dgm:dir/>
          <dgm:resizeHandles val="exact"/>
        </dgm:presLayoutVars>
      </dgm:prSet>
      <dgm:spPr/>
    </dgm:pt>
    <dgm:pt modelId="{B93675C5-A723-42B0-AFF2-5097F01F4956}" type="pres">
      <dgm:prSet presAssocID="{154FA3E1-595B-44B6-9ADA-9BCE786F7345}" presName="composite" presStyleCnt="0"/>
      <dgm:spPr/>
    </dgm:pt>
    <dgm:pt modelId="{81C14D69-9A79-41C6-B721-0407D2EC5E58}" type="pres">
      <dgm:prSet presAssocID="{154FA3E1-595B-44B6-9ADA-9BCE786F7345}" presName="imgShp" presStyleLbl="fgImgPlace1" presStyleIdx="0" presStyleCnt="1" custAng="12790831" custScaleX="32500" custScaleY="30753"/>
      <dgm:spPr/>
    </dgm:pt>
    <dgm:pt modelId="{3F880E18-8573-427D-A6E8-71F3CE6F8EF7}" type="pres">
      <dgm:prSet presAssocID="{154FA3E1-595B-44B6-9ADA-9BCE786F7345}" presName="txShp" presStyleLbl="node1" presStyleIdx="0" presStyleCnt="1" custScaleX="150376" custLinFactNeighborX="10159" custLinFactNeighborY="-28446">
        <dgm:presLayoutVars>
          <dgm:bulletEnabled val="1"/>
        </dgm:presLayoutVars>
      </dgm:prSet>
      <dgm:spPr/>
    </dgm:pt>
  </dgm:ptLst>
  <dgm:cxnLst>
    <dgm:cxn modelId="{3B455D1C-BE9A-4FCA-BA7C-E752E6BD2FC1}" type="presOf" srcId="{154FA3E1-595B-44B6-9ADA-9BCE786F7345}" destId="{3F880E18-8573-427D-A6E8-71F3CE6F8EF7}" srcOrd="0" destOrd="0" presId="urn:microsoft.com/office/officeart/2005/8/layout/vList3#1"/>
    <dgm:cxn modelId="{E1196274-4D69-4648-BB0A-E351A92D401C}" type="presOf" srcId="{C5AD4933-3CAC-48D9-9126-8750823EF121}" destId="{2C482D1F-198B-4120-B2C2-ED4FB85E4D52}" srcOrd="0" destOrd="0" presId="urn:microsoft.com/office/officeart/2005/8/layout/vList3#1"/>
    <dgm:cxn modelId="{34FE24CC-2045-4884-A654-75D88B4DB58E}" srcId="{C5AD4933-3CAC-48D9-9126-8750823EF121}" destId="{154FA3E1-595B-44B6-9ADA-9BCE786F7345}" srcOrd="0" destOrd="0" parTransId="{BB158C2C-B1B7-426B-84F5-B18ACE6E16AD}" sibTransId="{895AB589-6157-400F-8199-D045F6B0B0EB}"/>
    <dgm:cxn modelId="{EE6C634E-884E-45AD-9464-1F4764A7751A}" type="presParOf" srcId="{2C482D1F-198B-4120-B2C2-ED4FB85E4D52}" destId="{B93675C5-A723-42B0-AFF2-5097F01F4956}" srcOrd="0" destOrd="0" presId="urn:microsoft.com/office/officeart/2005/8/layout/vList3#1"/>
    <dgm:cxn modelId="{E4AB0251-FB1C-47FB-9059-B771BD8C7334}" type="presParOf" srcId="{B93675C5-A723-42B0-AFF2-5097F01F4956}" destId="{81C14D69-9A79-41C6-B721-0407D2EC5E58}" srcOrd="0" destOrd="0" presId="urn:microsoft.com/office/officeart/2005/8/layout/vList3#1"/>
    <dgm:cxn modelId="{87B4E5A8-77F9-4469-9AE4-27F1632215E6}" type="presParOf" srcId="{B93675C5-A723-42B0-AFF2-5097F01F4956}" destId="{3F880E18-8573-427D-A6E8-71F3CE6F8EF7}"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E85191-7D3F-43D4-997E-39D00C3395B2}">
      <dsp:nvSpPr>
        <dsp:cNvPr id="0" name=""/>
        <dsp:cNvSpPr/>
      </dsp:nvSpPr>
      <dsp:spPr>
        <a:xfrm>
          <a:off x="111411" y="2521541"/>
          <a:ext cx="2897628" cy="2061985"/>
        </a:xfrm>
        <a:prstGeom prst="frame">
          <a:avLst>
            <a:gd name="adj1" fmla="val 5450"/>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6C7742-F6E6-427E-8F19-178DDD443214}">
      <dsp:nvSpPr>
        <dsp:cNvPr id="0" name=""/>
        <dsp:cNvSpPr/>
      </dsp:nvSpPr>
      <dsp:spPr>
        <a:xfrm>
          <a:off x="0" y="2274473"/>
          <a:ext cx="2786217" cy="1950457"/>
        </a:xfrm>
        <a:prstGeom prst="rect">
          <a:avLst/>
        </a:prstGeom>
        <a:blipFill>
          <a:blip xmlns:r="http://schemas.openxmlformats.org/officeDocument/2006/relationships" r:embed="rId1"/>
          <a:srcRect/>
          <a:stretch>
            <a:fillRect l="-3000" r="-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FEC49E-4A06-49D0-9A31-09A95B96A565}">
      <dsp:nvSpPr>
        <dsp:cNvPr id="0" name=""/>
        <dsp:cNvSpPr/>
      </dsp:nvSpPr>
      <dsp:spPr>
        <a:xfrm>
          <a:off x="224694" y="4225623"/>
          <a:ext cx="2672933" cy="244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760" tIns="41910" rIns="111760" bIns="41910" numCol="1" spcCol="1270" anchor="ctr" anchorCtr="0">
          <a:noAutofit/>
        </a:bodyPr>
        <a:lstStyle/>
        <a:p>
          <a:pPr marL="0" lvl="0" indent="0" algn="l" defTabSz="488950">
            <a:lnSpc>
              <a:spcPct val="90000"/>
            </a:lnSpc>
            <a:spcBef>
              <a:spcPct val="0"/>
            </a:spcBef>
            <a:spcAft>
              <a:spcPct val="35000"/>
            </a:spcAft>
            <a:buNone/>
          </a:pPr>
          <a:endParaRPr lang="en-IN" sz="1100" kern="1200"/>
        </a:p>
      </dsp:txBody>
      <dsp:txXfrm>
        <a:off x="224694" y="4225623"/>
        <a:ext cx="2672933" cy="244759"/>
      </dsp:txXfrm>
    </dsp:sp>
    <dsp:sp modelId="{106A51C2-53DA-4C48-BA34-D59CA4CB310B}">
      <dsp:nvSpPr>
        <dsp:cNvPr id="0" name=""/>
        <dsp:cNvSpPr/>
      </dsp:nvSpPr>
      <dsp:spPr>
        <a:xfrm>
          <a:off x="3127004" y="2521541"/>
          <a:ext cx="1324764" cy="2061985"/>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880E18-8573-427D-A6E8-71F3CE6F8EF7}">
      <dsp:nvSpPr>
        <dsp:cNvPr id="0" name=""/>
        <dsp:cNvSpPr/>
      </dsp:nvSpPr>
      <dsp:spPr>
        <a:xfrm rot="10800000">
          <a:off x="237353" y="132045"/>
          <a:ext cx="1486988" cy="551571"/>
        </a:xfrm>
        <a:prstGeom prst="homePlate">
          <a:avLst/>
        </a:prstGeom>
        <a:solidFill>
          <a:srgbClr val="FFFF0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5049" tIns="60960" rIns="113792" bIns="60960" numCol="1" spcCol="1270" anchor="ctr" anchorCtr="0">
          <a:noAutofit/>
        </a:bodyPr>
        <a:lstStyle/>
        <a:p>
          <a:pPr marL="0" lvl="0" indent="0" algn="ctr" defTabSz="711200" rtl="0">
            <a:lnSpc>
              <a:spcPct val="90000"/>
            </a:lnSpc>
            <a:spcBef>
              <a:spcPct val="0"/>
            </a:spcBef>
            <a:spcAft>
              <a:spcPct val="35000"/>
            </a:spcAft>
            <a:buNone/>
          </a:pPr>
          <a:r>
            <a:rPr lang="en-GB" sz="1600" b="1" kern="1200" dirty="0" err="1"/>
            <a:t>Sch</a:t>
          </a:r>
          <a:r>
            <a:rPr lang="en-GB" sz="1600" b="1" kern="1200" dirty="0"/>
            <a:t> I-</a:t>
          </a:r>
        </a:p>
        <a:p>
          <a:pPr marL="0" lvl="0" indent="0" algn="ctr" defTabSz="711200" rtl="0">
            <a:lnSpc>
              <a:spcPct val="90000"/>
            </a:lnSpc>
            <a:spcBef>
              <a:spcPct val="0"/>
            </a:spcBef>
            <a:spcAft>
              <a:spcPct val="35000"/>
            </a:spcAft>
            <a:buNone/>
          </a:pPr>
          <a:r>
            <a:rPr lang="en-GB" sz="1600" b="1" kern="1200" dirty="0"/>
            <a:t>Part I</a:t>
          </a:r>
        </a:p>
      </dsp:txBody>
      <dsp:txXfrm rot="10800000">
        <a:off x="375246" y="132045"/>
        <a:ext cx="1349095" cy="551571"/>
      </dsp:txXfrm>
    </dsp:sp>
    <dsp:sp modelId="{81C14D69-9A79-41C6-B721-0407D2EC5E58}">
      <dsp:nvSpPr>
        <dsp:cNvPr id="0" name=""/>
        <dsp:cNvSpPr/>
      </dsp:nvSpPr>
      <dsp:spPr>
        <a:xfrm rot="12790831">
          <a:off x="195485" y="483422"/>
          <a:ext cx="187973" cy="177868"/>
        </a:xfrm>
        <a:prstGeom prst="ellipse">
          <a:avLst/>
        </a:prstGeom>
        <a:solidFill>
          <a:schemeClr val="accent6">
            <a:tint val="50000"/>
            <a:hueOff val="0"/>
            <a:satOff val="0"/>
            <a:lumOff val="0"/>
            <a:alphaOff val="0"/>
          </a:schemeClr>
        </a:solidFill>
        <a:ln w="6350"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880E18-8573-427D-A6E8-71F3CE6F8EF7}">
      <dsp:nvSpPr>
        <dsp:cNvPr id="0" name=""/>
        <dsp:cNvSpPr/>
      </dsp:nvSpPr>
      <dsp:spPr>
        <a:xfrm rot="10800000">
          <a:off x="237353" y="132045"/>
          <a:ext cx="1486988" cy="551571"/>
        </a:xfrm>
        <a:prstGeom prst="homePlate">
          <a:avLst/>
        </a:prstGeom>
        <a:solidFill>
          <a:srgbClr val="FFFF0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5049" tIns="60960" rIns="113792" bIns="60960" numCol="1" spcCol="1270" anchor="ctr" anchorCtr="0">
          <a:noAutofit/>
        </a:bodyPr>
        <a:lstStyle/>
        <a:p>
          <a:pPr marL="0" lvl="0" indent="0" algn="ctr" defTabSz="711200" rtl="0">
            <a:lnSpc>
              <a:spcPct val="90000"/>
            </a:lnSpc>
            <a:spcBef>
              <a:spcPct val="0"/>
            </a:spcBef>
            <a:spcAft>
              <a:spcPct val="35000"/>
            </a:spcAft>
            <a:buNone/>
          </a:pPr>
          <a:r>
            <a:rPr lang="en-GB" sz="1600" b="1" kern="1200" dirty="0" err="1"/>
            <a:t>Sch</a:t>
          </a:r>
          <a:r>
            <a:rPr lang="en-GB" sz="1600" b="1" kern="1200" dirty="0"/>
            <a:t> I-</a:t>
          </a:r>
        </a:p>
        <a:p>
          <a:pPr marL="0" lvl="0" indent="0" algn="ctr" defTabSz="711200" rtl="0">
            <a:lnSpc>
              <a:spcPct val="90000"/>
            </a:lnSpc>
            <a:spcBef>
              <a:spcPct val="0"/>
            </a:spcBef>
            <a:spcAft>
              <a:spcPct val="35000"/>
            </a:spcAft>
            <a:buNone/>
          </a:pPr>
          <a:r>
            <a:rPr lang="en-GB" sz="1600" b="1" kern="1200" dirty="0"/>
            <a:t>Part I</a:t>
          </a:r>
        </a:p>
      </dsp:txBody>
      <dsp:txXfrm rot="10800000">
        <a:off x="375246" y="132045"/>
        <a:ext cx="1349095" cy="551571"/>
      </dsp:txXfrm>
    </dsp:sp>
    <dsp:sp modelId="{81C14D69-9A79-41C6-B721-0407D2EC5E58}">
      <dsp:nvSpPr>
        <dsp:cNvPr id="0" name=""/>
        <dsp:cNvSpPr/>
      </dsp:nvSpPr>
      <dsp:spPr>
        <a:xfrm rot="12790831">
          <a:off x="195485" y="483422"/>
          <a:ext cx="187973" cy="177868"/>
        </a:xfrm>
        <a:prstGeom prst="ellipse">
          <a:avLst/>
        </a:prstGeom>
        <a:solidFill>
          <a:schemeClr val="accent6">
            <a:tint val="50000"/>
            <a:hueOff val="0"/>
            <a:satOff val="0"/>
            <a:lumOff val="0"/>
            <a:alphaOff val="0"/>
          </a:schemeClr>
        </a:solidFill>
        <a:ln w="6350"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880E18-8573-427D-A6E8-71F3CE6F8EF7}">
      <dsp:nvSpPr>
        <dsp:cNvPr id="0" name=""/>
        <dsp:cNvSpPr/>
      </dsp:nvSpPr>
      <dsp:spPr>
        <a:xfrm rot="10800000">
          <a:off x="237353" y="132045"/>
          <a:ext cx="1486988" cy="551571"/>
        </a:xfrm>
        <a:prstGeom prst="homePlate">
          <a:avLst/>
        </a:prstGeom>
        <a:solidFill>
          <a:srgbClr val="FFFF0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5049" tIns="60960" rIns="113792" bIns="60960" numCol="1" spcCol="1270" anchor="ctr" anchorCtr="0">
          <a:noAutofit/>
        </a:bodyPr>
        <a:lstStyle/>
        <a:p>
          <a:pPr marL="0" lvl="0" indent="0" algn="ctr" defTabSz="711200" rtl="0">
            <a:lnSpc>
              <a:spcPct val="90000"/>
            </a:lnSpc>
            <a:spcBef>
              <a:spcPct val="0"/>
            </a:spcBef>
            <a:spcAft>
              <a:spcPct val="35000"/>
            </a:spcAft>
            <a:buNone/>
          </a:pPr>
          <a:r>
            <a:rPr lang="en-GB" sz="1600" b="1" kern="1200" dirty="0" err="1"/>
            <a:t>Sch</a:t>
          </a:r>
          <a:r>
            <a:rPr lang="en-GB" sz="1600" b="1" kern="1200" dirty="0"/>
            <a:t> I-</a:t>
          </a:r>
        </a:p>
        <a:p>
          <a:pPr marL="0" lvl="0" indent="0" algn="ctr" defTabSz="711200" rtl="0">
            <a:lnSpc>
              <a:spcPct val="90000"/>
            </a:lnSpc>
            <a:spcBef>
              <a:spcPct val="0"/>
            </a:spcBef>
            <a:spcAft>
              <a:spcPct val="35000"/>
            </a:spcAft>
            <a:buNone/>
          </a:pPr>
          <a:r>
            <a:rPr lang="en-GB" sz="1600" b="1" kern="1200" dirty="0"/>
            <a:t>Part I</a:t>
          </a:r>
        </a:p>
      </dsp:txBody>
      <dsp:txXfrm rot="10800000">
        <a:off x="375246" y="132045"/>
        <a:ext cx="1349095" cy="551571"/>
      </dsp:txXfrm>
    </dsp:sp>
    <dsp:sp modelId="{81C14D69-9A79-41C6-B721-0407D2EC5E58}">
      <dsp:nvSpPr>
        <dsp:cNvPr id="0" name=""/>
        <dsp:cNvSpPr/>
      </dsp:nvSpPr>
      <dsp:spPr>
        <a:xfrm rot="12790831">
          <a:off x="195485" y="483422"/>
          <a:ext cx="187973" cy="177868"/>
        </a:xfrm>
        <a:prstGeom prst="ellipse">
          <a:avLst/>
        </a:prstGeom>
        <a:solidFill>
          <a:schemeClr val="accent6">
            <a:tint val="50000"/>
            <a:hueOff val="0"/>
            <a:satOff val="0"/>
            <a:lumOff val="0"/>
            <a:alphaOff val="0"/>
          </a:schemeClr>
        </a:solidFill>
        <a:ln w="6350"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880E18-8573-427D-A6E8-71F3CE6F8EF7}">
      <dsp:nvSpPr>
        <dsp:cNvPr id="0" name=""/>
        <dsp:cNvSpPr/>
      </dsp:nvSpPr>
      <dsp:spPr>
        <a:xfrm rot="10800000">
          <a:off x="237353" y="132045"/>
          <a:ext cx="1486988" cy="551571"/>
        </a:xfrm>
        <a:prstGeom prst="homePlate">
          <a:avLst/>
        </a:prstGeom>
        <a:solidFill>
          <a:srgbClr val="FFFF0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5049" tIns="60960" rIns="113792" bIns="60960" numCol="1" spcCol="1270" anchor="ctr" anchorCtr="0">
          <a:noAutofit/>
        </a:bodyPr>
        <a:lstStyle/>
        <a:p>
          <a:pPr marL="0" lvl="0" indent="0" algn="ctr" defTabSz="711200" rtl="0">
            <a:lnSpc>
              <a:spcPct val="90000"/>
            </a:lnSpc>
            <a:spcBef>
              <a:spcPct val="0"/>
            </a:spcBef>
            <a:spcAft>
              <a:spcPct val="35000"/>
            </a:spcAft>
            <a:buNone/>
          </a:pPr>
          <a:r>
            <a:rPr lang="en-GB" sz="1600" b="1" kern="1200" dirty="0" err="1"/>
            <a:t>Sch</a:t>
          </a:r>
          <a:r>
            <a:rPr lang="en-GB" sz="1600" b="1" kern="1200" dirty="0"/>
            <a:t> I-</a:t>
          </a:r>
        </a:p>
        <a:p>
          <a:pPr marL="0" lvl="0" indent="0" algn="ctr" defTabSz="711200" rtl="0">
            <a:lnSpc>
              <a:spcPct val="90000"/>
            </a:lnSpc>
            <a:spcBef>
              <a:spcPct val="0"/>
            </a:spcBef>
            <a:spcAft>
              <a:spcPct val="35000"/>
            </a:spcAft>
            <a:buNone/>
          </a:pPr>
          <a:r>
            <a:rPr lang="en-GB" sz="1600" b="1" kern="1200" dirty="0"/>
            <a:t>Part I</a:t>
          </a:r>
        </a:p>
      </dsp:txBody>
      <dsp:txXfrm rot="10800000">
        <a:off x="375246" y="132045"/>
        <a:ext cx="1349095" cy="551571"/>
      </dsp:txXfrm>
    </dsp:sp>
    <dsp:sp modelId="{81C14D69-9A79-41C6-B721-0407D2EC5E58}">
      <dsp:nvSpPr>
        <dsp:cNvPr id="0" name=""/>
        <dsp:cNvSpPr/>
      </dsp:nvSpPr>
      <dsp:spPr>
        <a:xfrm rot="12790831">
          <a:off x="195485" y="483422"/>
          <a:ext cx="187973" cy="177868"/>
        </a:xfrm>
        <a:prstGeom prst="ellipse">
          <a:avLst/>
        </a:prstGeom>
        <a:solidFill>
          <a:schemeClr val="accent6">
            <a:tint val="50000"/>
            <a:hueOff val="0"/>
            <a:satOff val="0"/>
            <a:lumOff val="0"/>
            <a:alphaOff val="0"/>
          </a:schemeClr>
        </a:solidFill>
        <a:ln w="6350"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880E18-8573-427D-A6E8-71F3CE6F8EF7}">
      <dsp:nvSpPr>
        <dsp:cNvPr id="0" name=""/>
        <dsp:cNvSpPr/>
      </dsp:nvSpPr>
      <dsp:spPr>
        <a:xfrm rot="10800000">
          <a:off x="237353" y="132045"/>
          <a:ext cx="1486988" cy="551571"/>
        </a:xfrm>
        <a:prstGeom prst="homePlate">
          <a:avLst/>
        </a:prstGeom>
        <a:solidFill>
          <a:srgbClr val="FFFF0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5049" tIns="60960" rIns="113792" bIns="60960" numCol="1" spcCol="1270" anchor="ctr" anchorCtr="0">
          <a:noAutofit/>
        </a:bodyPr>
        <a:lstStyle/>
        <a:p>
          <a:pPr marL="0" lvl="0" indent="0" algn="ctr" defTabSz="711200" rtl="0">
            <a:lnSpc>
              <a:spcPct val="90000"/>
            </a:lnSpc>
            <a:spcBef>
              <a:spcPct val="0"/>
            </a:spcBef>
            <a:spcAft>
              <a:spcPct val="35000"/>
            </a:spcAft>
            <a:buNone/>
          </a:pPr>
          <a:r>
            <a:rPr lang="en-GB" sz="1600" b="1" kern="1200" dirty="0" err="1"/>
            <a:t>Sch</a:t>
          </a:r>
          <a:r>
            <a:rPr lang="en-GB" sz="1600" b="1" kern="1200" dirty="0"/>
            <a:t> I-</a:t>
          </a:r>
        </a:p>
        <a:p>
          <a:pPr marL="0" lvl="0" indent="0" algn="ctr" defTabSz="711200" rtl="0">
            <a:lnSpc>
              <a:spcPct val="90000"/>
            </a:lnSpc>
            <a:spcBef>
              <a:spcPct val="0"/>
            </a:spcBef>
            <a:spcAft>
              <a:spcPct val="35000"/>
            </a:spcAft>
            <a:buNone/>
          </a:pPr>
          <a:r>
            <a:rPr lang="en-GB" sz="1600" b="1" kern="1200" dirty="0"/>
            <a:t>Part II</a:t>
          </a:r>
        </a:p>
      </dsp:txBody>
      <dsp:txXfrm rot="10800000">
        <a:off x="375246" y="132045"/>
        <a:ext cx="1349095" cy="551571"/>
      </dsp:txXfrm>
    </dsp:sp>
    <dsp:sp modelId="{81C14D69-9A79-41C6-B721-0407D2EC5E58}">
      <dsp:nvSpPr>
        <dsp:cNvPr id="0" name=""/>
        <dsp:cNvSpPr/>
      </dsp:nvSpPr>
      <dsp:spPr>
        <a:xfrm rot="12790831">
          <a:off x="195485" y="483422"/>
          <a:ext cx="187973" cy="177868"/>
        </a:xfrm>
        <a:prstGeom prst="ellipse">
          <a:avLst/>
        </a:prstGeom>
        <a:solidFill>
          <a:schemeClr val="accent6">
            <a:tint val="50000"/>
            <a:hueOff val="0"/>
            <a:satOff val="0"/>
            <a:lumOff val="0"/>
            <a:alphaOff val="0"/>
          </a:schemeClr>
        </a:solidFill>
        <a:ln w="6350"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880E18-8573-427D-A6E8-71F3CE6F8EF7}">
      <dsp:nvSpPr>
        <dsp:cNvPr id="0" name=""/>
        <dsp:cNvSpPr/>
      </dsp:nvSpPr>
      <dsp:spPr>
        <a:xfrm rot="10800000">
          <a:off x="237353" y="132045"/>
          <a:ext cx="1486988" cy="551571"/>
        </a:xfrm>
        <a:prstGeom prst="homePlate">
          <a:avLst/>
        </a:prstGeom>
        <a:solidFill>
          <a:srgbClr val="FFFF0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5049" tIns="60960" rIns="113792" bIns="60960" numCol="1" spcCol="1270" anchor="ctr" anchorCtr="0">
          <a:noAutofit/>
        </a:bodyPr>
        <a:lstStyle/>
        <a:p>
          <a:pPr marL="0" lvl="0" indent="0" algn="ctr" defTabSz="711200" rtl="0">
            <a:lnSpc>
              <a:spcPct val="90000"/>
            </a:lnSpc>
            <a:spcBef>
              <a:spcPct val="0"/>
            </a:spcBef>
            <a:spcAft>
              <a:spcPct val="35000"/>
            </a:spcAft>
            <a:buNone/>
          </a:pPr>
          <a:r>
            <a:rPr lang="en-GB" sz="1600" b="1" kern="1200" dirty="0" err="1"/>
            <a:t>Sch</a:t>
          </a:r>
          <a:r>
            <a:rPr lang="en-GB" sz="1600" b="1" kern="1200" dirty="0"/>
            <a:t> I-</a:t>
          </a:r>
        </a:p>
        <a:p>
          <a:pPr marL="0" lvl="0" indent="0" algn="ctr" defTabSz="711200" rtl="0">
            <a:lnSpc>
              <a:spcPct val="90000"/>
            </a:lnSpc>
            <a:spcBef>
              <a:spcPct val="0"/>
            </a:spcBef>
            <a:spcAft>
              <a:spcPct val="35000"/>
            </a:spcAft>
            <a:buNone/>
          </a:pPr>
          <a:r>
            <a:rPr lang="en-GB" sz="1600" b="1" kern="1200" dirty="0"/>
            <a:t>Part III</a:t>
          </a:r>
        </a:p>
      </dsp:txBody>
      <dsp:txXfrm rot="10800000">
        <a:off x="375246" y="132045"/>
        <a:ext cx="1349095" cy="551571"/>
      </dsp:txXfrm>
    </dsp:sp>
    <dsp:sp modelId="{81C14D69-9A79-41C6-B721-0407D2EC5E58}">
      <dsp:nvSpPr>
        <dsp:cNvPr id="0" name=""/>
        <dsp:cNvSpPr/>
      </dsp:nvSpPr>
      <dsp:spPr>
        <a:xfrm rot="12790831">
          <a:off x="195485" y="483422"/>
          <a:ext cx="187973" cy="177868"/>
        </a:xfrm>
        <a:prstGeom prst="ellipse">
          <a:avLst/>
        </a:prstGeom>
        <a:solidFill>
          <a:schemeClr val="accent6">
            <a:tint val="50000"/>
            <a:hueOff val="0"/>
            <a:satOff val="0"/>
            <a:lumOff val="0"/>
            <a:alphaOff val="0"/>
          </a:schemeClr>
        </a:solidFill>
        <a:ln w="6350"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880E18-8573-427D-A6E8-71F3CE6F8EF7}">
      <dsp:nvSpPr>
        <dsp:cNvPr id="0" name=""/>
        <dsp:cNvSpPr/>
      </dsp:nvSpPr>
      <dsp:spPr>
        <a:xfrm rot="10800000">
          <a:off x="237353" y="132045"/>
          <a:ext cx="1486988" cy="551571"/>
        </a:xfrm>
        <a:prstGeom prst="homePlate">
          <a:avLst/>
        </a:prstGeom>
        <a:solidFill>
          <a:srgbClr val="FFFF0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5049" tIns="60960" rIns="113792" bIns="60960" numCol="1" spcCol="1270" anchor="ctr" anchorCtr="0">
          <a:noAutofit/>
        </a:bodyPr>
        <a:lstStyle/>
        <a:p>
          <a:pPr marL="0" lvl="0" indent="0" algn="ctr" defTabSz="711200" rtl="0">
            <a:lnSpc>
              <a:spcPct val="90000"/>
            </a:lnSpc>
            <a:spcBef>
              <a:spcPct val="0"/>
            </a:spcBef>
            <a:spcAft>
              <a:spcPct val="35000"/>
            </a:spcAft>
            <a:buNone/>
          </a:pPr>
          <a:r>
            <a:rPr lang="en-GB" sz="1600" b="1" kern="1200" dirty="0" err="1"/>
            <a:t>Sch</a:t>
          </a:r>
          <a:r>
            <a:rPr lang="en-GB" sz="1600" b="1" kern="1200" dirty="0"/>
            <a:t> I-</a:t>
          </a:r>
        </a:p>
        <a:p>
          <a:pPr marL="0" lvl="0" indent="0" algn="ctr" defTabSz="711200" rtl="0">
            <a:lnSpc>
              <a:spcPct val="90000"/>
            </a:lnSpc>
            <a:spcBef>
              <a:spcPct val="0"/>
            </a:spcBef>
            <a:spcAft>
              <a:spcPct val="35000"/>
            </a:spcAft>
            <a:buNone/>
          </a:pPr>
          <a:r>
            <a:rPr lang="en-GB" sz="1600" b="1" kern="1200" dirty="0"/>
            <a:t>Part IV</a:t>
          </a:r>
        </a:p>
      </dsp:txBody>
      <dsp:txXfrm rot="10800000">
        <a:off x="375246" y="132045"/>
        <a:ext cx="1349095" cy="551571"/>
      </dsp:txXfrm>
    </dsp:sp>
    <dsp:sp modelId="{81C14D69-9A79-41C6-B721-0407D2EC5E58}">
      <dsp:nvSpPr>
        <dsp:cNvPr id="0" name=""/>
        <dsp:cNvSpPr/>
      </dsp:nvSpPr>
      <dsp:spPr>
        <a:xfrm rot="12790831">
          <a:off x="195485" y="483422"/>
          <a:ext cx="187973" cy="177868"/>
        </a:xfrm>
        <a:prstGeom prst="ellipse">
          <a:avLst/>
        </a:prstGeom>
        <a:solidFill>
          <a:schemeClr val="accent6">
            <a:tint val="50000"/>
            <a:hueOff val="0"/>
            <a:satOff val="0"/>
            <a:lumOff val="0"/>
            <a:alphaOff val="0"/>
          </a:schemeClr>
        </a:solidFill>
        <a:ln w="6350"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880E18-8573-427D-A6E8-71F3CE6F8EF7}">
      <dsp:nvSpPr>
        <dsp:cNvPr id="0" name=""/>
        <dsp:cNvSpPr/>
      </dsp:nvSpPr>
      <dsp:spPr>
        <a:xfrm rot="10800000">
          <a:off x="237353" y="131615"/>
          <a:ext cx="1486988" cy="552110"/>
        </a:xfrm>
        <a:prstGeom prst="homePlate">
          <a:avLst/>
        </a:prstGeom>
        <a:solidFill>
          <a:srgbClr val="FFFF0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5298" tIns="60960" rIns="113792" bIns="60960" numCol="1" spcCol="1270" anchor="ctr" anchorCtr="0">
          <a:noAutofit/>
        </a:bodyPr>
        <a:lstStyle/>
        <a:p>
          <a:pPr marL="0" lvl="0" indent="0" algn="ctr" defTabSz="711200" rtl="0">
            <a:lnSpc>
              <a:spcPct val="90000"/>
            </a:lnSpc>
            <a:spcBef>
              <a:spcPct val="0"/>
            </a:spcBef>
            <a:spcAft>
              <a:spcPct val="35000"/>
            </a:spcAft>
            <a:buNone/>
          </a:pPr>
          <a:r>
            <a:rPr lang="en-GB" sz="1600" b="1" kern="1200" dirty="0" err="1"/>
            <a:t>Sch</a:t>
          </a:r>
          <a:r>
            <a:rPr lang="en-GB" sz="1600" b="1" kern="1200" dirty="0"/>
            <a:t> II-Part I</a:t>
          </a:r>
        </a:p>
      </dsp:txBody>
      <dsp:txXfrm rot="10800000">
        <a:off x="375380" y="131615"/>
        <a:ext cx="1348961" cy="552110"/>
      </dsp:txXfrm>
    </dsp:sp>
    <dsp:sp modelId="{81C14D69-9A79-41C6-B721-0407D2EC5E58}">
      <dsp:nvSpPr>
        <dsp:cNvPr id="0" name=""/>
        <dsp:cNvSpPr/>
      </dsp:nvSpPr>
      <dsp:spPr>
        <a:xfrm rot="12790831">
          <a:off x="195393" y="483335"/>
          <a:ext cx="188156" cy="178042"/>
        </a:xfrm>
        <a:prstGeom prst="ellipse">
          <a:avLst/>
        </a:prstGeom>
        <a:solidFill>
          <a:schemeClr val="accent6">
            <a:tint val="50000"/>
            <a:hueOff val="0"/>
            <a:satOff val="0"/>
            <a:lumOff val="0"/>
            <a:alphaOff val="0"/>
          </a:schemeClr>
        </a:solidFill>
        <a:ln w="6350"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880E18-8573-427D-A6E8-71F3CE6F8EF7}">
      <dsp:nvSpPr>
        <dsp:cNvPr id="0" name=""/>
        <dsp:cNvSpPr/>
      </dsp:nvSpPr>
      <dsp:spPr>
        <a:xfrm rot="10800000">
          <a:off x="237353" y="131615"/>
          <a:ext cx="1486988" cy="552110"/>
        </a:xfrm>
        <a:prstGeom prst="homePlate">
          <a:avLst/>
        </a:prstGeom>
        <a:solidFill>
          <a:srgbClr val="FFFF0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5298" tIns="60960" rIns="113792" bIns="60960" numCol="1" spcCol="1270" anchor="ctr" anchorCtr="0">
          <a:noAutofit/>
        </a:bodyPr>
        <a:lstStyle/>
        <a:p>
          <a:pPr marL="0" lvl="0" indent="0" algn="ctr" defTabSz="711200" rtl="0">
            <a:lnSpc>
              <a:spcPct val="90000"/>
            </a:lnSpc>
            <a:spcBef>
              <a:spcPct val="0"/>
            </a:spcBef>
            <a:spcAft>
              <a:spcPct val="35000"/>
            </a:spcAft>
            <a:buNone/>
          </a:pPr>
          <a:r>
            <a:rPr lang="en-GB" sz="1600" b="1" kern="1200" dirty="0" err="1"/>
            <a:t>Sch</a:t>
          </a:r>
          <a:r>
            <a:rPr lang="en-GB" sz="1600" b="1" kern="1200" dirty="0"/>
            <a:t> II-Part I</a:t>
          </a:r>
        </a:p>
      </dsp:txBody>
      <dsp:txXfrm rot="10800000">
        <a:off x="375380" y="131615"/>
        <a:ext cx="1348961" cy="552110"/>
      </dsp:txXfrm>
    </dsp:sp>
    <dsp:sp modelId="{81C14D69-9A79-41C6-B721-0407D2EC5E58}">
      <dsp:nvSpPr>
        <dsp:cNvPr id="0" name=""/>
        <dsp:cNvSpPr/>
      </dsp:nvSpPr>
      <dsp:spPr>
        <a:xfrm rot="12790831">
          <a:off x="195393" y="483335"/>
          <a:ext cx="188156" cy="178042"/>
        </a:xfrm>
        <a:prstGeom prst="ellipse">
          <a:avLst/>
        </a:prstGeom>
        <a:solidFill>
          <a:schemeClr val="accent6">
            <a:tint val="50000"/>
            <a:hueOff val="0"/>
            <a:satOff val="0"/>
            <a:lumOff val="0"/>
            <a:alphaOff val="0"/>
          </a:schemeClr>
        </a:solidFill>
        <a:ln w="6350"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880E18-8573-427D-A6E8-71F3CE6F8EF7}">
      <dsp:nvSpPr>
        <dsp:cNvPr id="0" name=""/>
        <dsp:cNvSpPr/>
      </dsp:nvSpPr>
      <dsp:spPr>
        <a:xfrm rot="10800000">
          <a:off x="237353" y="131615"/>
          <a:ext cx="1486988" cy="552110"/>
        </a:xfrm>
        <a:prstGeom prst="homePlate">
          <a:avLst/>
        </a:prstGeom>
        <a:solidFill>
          <a:srgbClr val="FFFF0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5298" tIns="60960" rIns="113792" bIns="60960" numCol="1" spcCol="1270" anchor="ctr" anchorCtr="0">
          <a:noAutofit/>
        </a:bodyPr>
        <a:lstStyle/>
        <a:p>
          <a:pPr marL="0" lvl="0" indent="0" algn="ctr" defTabSz="711200" rtl="0">
            <a:lnSpc>
              <a:spcPct val="90000"/>
            </a:lnSpc>
            <a:spcBef>
              <a:spcPct val="0"/>
            </a:spcBef>
            <a:spcAft>
              <a:spcPct val="35000"/>
            </a:spcAft>
            <a:buNone/>
          </a:pPr>
          <a:r>
            <a:rPr lang="en-GB" sz="1600" b="1" kern="1200" dirty="0" err="1"/>
            <a:t>Sch</a:t>
          </a:r>
          <a:r>
            <a:rPr lang="en-GB" sz="1600" b="1" kern="1200" dirty="0"/>
            <a:t> II-Part I</a:t>
          </a:r>
        </a:p>
      </dsp:txBody>
      <dsp:txXfrm rot="10800000">
        <a:off x="375380" y="131615"/>
        <a:ext cx="1348961" cy="552110"/>
      </dsp:txXfrm>
    </dsp:sp>
    <dsp:sp modelId="{81C14D69-9A79-41C6-B721-0407D2EC5E58}">
      <dsp:nvSpPr>
        <dsp:cNvPr id="0" name=""/>
        <dsp:cNvSpPr/>
      </dsp:nvSpPr>
      <dsp:spPr>
        <a:xfrm rot="12790831">
          <a:off x="195393" y="483335"/>
          <a:ext cx="188156" cy="178042"/>
        </a:xfrm>
        <a:prstGeom prst="ellipse">
          <a:avLst/>
        </a:prstGeom>
        <a:solidFill>
          <a:schemeClr val="accent6">
            <a:tint val="50000"/>
            <a:hueOff val="0"/>
            <a:satOff val="0"/>
            <a:lumOff val="0"/>
            <a:alphaOff val="0"/>
          </a:schemeClr>
        </a:solidFill>
        <a:ln w="6350"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880E18-8573-427D-A6E8-71F3CE6F8EF7}">
      <dsp:nvSpPr>
        <dsp:cNvPr id="0" name=""/>
        <dsp:cNvSpPr/>
      </dsp:nvSpPr>
      <dsp:spPr>
        <a:xfrm rot="10800000">
          <a:off x="0" y="12490"/>
          <a:ext cx="1775520" cy="594218"/>
        </a:xfrm>
        <a:prstGeom prst="homePlate">
          <a:avLst/>
        </a:prstGeom>
        <a:solidFill>
          <a:srgbClr val="FFFF0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2034" tIns="60960" rIns="113792" bIns="60960" numCol="1" spcCol="1270" anchor="ctr" anchorCtr="0">
          <a:noAutofit/>
        </a:bodyPr>
        <a:lstStyle/>
        <a:p>
          <a:pPr marL="0" lvl="0" indent="0" algn="ctr" defTabSz="711200" rtl="0">
            <a:lnSpc>
              <a:spcPct val="90000"/>
            </a:lnSpc>
            <a:spcBef>
              <a:spcPct val="0"/>
            </a:spcBef>
            <a:spcAft>
              <a:spcPct val="35000"/>
            </a:spcAft>
            <a:buNone/>
          </a:pPr>
          <a:r>
            <a:rPr lang="en-GB" sz="1600" b="1" kern="1200" dirty="0" err="1"/>
            <a:t>Sch</a:t>
          </a:r>
          <a:r>
            <a:rPr lang="en-GB" sz="1600" b="1" kern="1200" dirty="0"/>
            <a:t> I-Part I</a:t>
          </a:r>
        </a:p>
        <a:p>
          <a:pPr marL="0" lvl="0" indent="0" algn="ctr" defTabSz="711200" rtl="0">
            <a:lnSpc>
              <a:spcPct val="90000"/>
            </a:lnSpc>
            <a:spcBef>
              <a:spcPct val="0"/>
            </a:spcBef>
            <a:spcAft>
              <a:spcPct val="35000"/>
            </a:spcAft>
            <a:buNone/>
          </a:pPr>
          <a:r>
            <a:rPr lang="en-GB" sz="1600" b="1" kern="1200" dirty="0"/>
            <a:t>Clause 1</a:t>
          </a:r>
        </a:p>
      </dsp:txBody>
      <dsp:txXfrm rot="10800000">
        <a:off x="148554" y="12490"/>
        <a:ext cx="1626966" cy="594218"/>
      </dsp:txXfrm>
    </dsp:sp>
    <dsp:sp modelId="{81C14D69-9A79-41C6-B721-0407D2EC5E58}">
      <dsp:nvSpPr>
        <dsp:cNvPr id="0" name=""/>
        <dsp:cNvSpPr/>
      </dsp:nvSpPr>
      <dsp:spPr>
        <a:xfrm rot="12790831">
          <a:off x="200839" y="387261"/>
          <a:ext cx="193120" cy="182739"/>
        </a:xfrm>
        <a:prstGeom prst="ellipse">
          <a:avLst/>
        </a:prstGeom>
        <a:solidFill>
          <a:schemeClr val="accent6">
            <a:tint val="50000"/>
            <a:hueOff val="0"/>
            <a:satOff val="0"/>
            <a:lumOff val="0"/>
            <a:alphaOff val="0"/>
          </a:schemeClr>
        </a:solidFill>
        <a:ln w="6350"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880E18-8573-427D-A6E8-71F3CE6F8EF7}">
      <dsp:nvSpPr>
        <dsp:cNvPr id="0" name=""/>
        <dsp:cNvSpPr/>
      </dsp:nvSpPr>
      <dsp:spPr>
        <a:xfrm rot="10800000">
          <a:off x="237353" y="131615"/>
          <a:ext cx="1486988" cy="552110"/>
        </a:xfrm>
        <a:prstGeom prst="homePlate">
          <a:avLst/>
        </a:prstGeom>
        <a:solidFill>
          <a:srgbClr val="FFFF0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5298" tIns="60960" rIns="113792" bIns="60960" numCol="1" spcCol="1270" anchor="ctr" anchorCtr="0">
          <a:noAutofit/>
        </a:bodyPr>
        <a:lstStyle/>
        <a:p>
          <a:pPr marL="0" lvl="0" indent="0" algn="ctr" defTabSz="711200" rtl="0">
            <a:lnSpc>
              <a:spcPct val="90000"/>
            </a:lnSpc>
            <a:spcBef>
              <a:spcPct val="0"/>
            </a:spcBef>
            <a:spcAft>
              <a:spcPct val="35000"/>
            </a:spcAft>
            <a:buNone/>
          </a:pPr>
          <a:r>
            <a:rPr lang="en-GB" sz="1600" b="1" kern="1200" dirty="0" err="1"/>
            <a:t>Sch</a:t>
          </a:r>
          <a:r>
            <a:rPr lang="en-GB" sz="1600" b="1" kern="1200" dirty="0"/>
            <a:t> II-Part I</a:t>
          </a:r>
        </a:p>
      </dsp:txBody>
      <dsp:txXfrm rot="10800000">
        <a:off x="375380" y="131615"/>
        <a:ext cx="1348961" cy="552110"/>
      </dsp:txXfrm>
    </dsp:sp>
    <dsp:sp modelId="{81C14D69-9A79-41C6-B721-0407D2EC5E58}">
      <dsp:nvSpPr>
        <dsp:cNvPr id="0" name=""/>
        <dsp:cNvSpPr/>
      </dsp:nvSpPr>
      <dsp:spPr>
        <a:xfrm rot="12790831">
          <a:off x="195393" y="483335"/>
          <a:ext cx="188156" cy="178042"/>
        </a:xfrm>
        <a:prstGeom prst="ellipse">
          <a:avLst/>
        </a:prstGeom>
        <a:solidFill>
          <a:schemeClr val="accent6">
            <a:tint val="50000"/>
            <a:hueOff val="0"/>
            <a:satOff val="0"/>
            <a:lumOff val="0"/>
            <a:alphaOff val="0"/>
          </a:schemeClr>
        </a:solidFill>
        <a:ln w="6350"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880E18-8573-427D-A6E8-71F3CE6F8EF7}">
      <dsp:nvSpPr>
        <dsp:cNvPr id="0" name=""/>
        <dsp:cNvSpPr/>
      </dsp:nvSpPr>
      <dsp:spPr>
        <a:xfrm rot="10800000">
          <a:off x="237353" y="131615"/>
          <a:ext cx="1486988" cy="552110"/>
        </a:xfrm>
        <a:prstGeom prst="homePlate">
          <a:avLst/>
        </a:prstGeom>
        <a:solidFill>
          <a:srgbClr val="FFFF0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5298" tIns="60960" rIns="113792" bIns="60960" numCol="1" spcCol="1270" anchor="ctr" anchorCtr="0">
          <a:noAutofit/>
        </a:bodyPr>
        <a:lstStyle/>
        <a:p>
          <a:pPr marL="0" lvl="0" indent="0" algn="ctr" defTabSz="711200" rtl="0">
            <a:lnSpc>
              <a:spcPct val="90000"/>
            </a:lnSpc>
            <a:spcBef>
              <a:spcPct val="0"/>
            </a:spcBef>
            <a:spcAft>
              <a:spcPct val="35000"/>
            </a:spcAft>
            <a:buNone/>
          </a:pPr>
          <a:r>
            <a:rPr lang="en-GB" sz="1600" b="1" kern="1200" dirty="0" err="1"/>
            <a:t>Sch</a:t>
          </a:r>
          <a:r>
            <a:rPr lang="en-GB" sz="1600" b="1" kern="1200" dirty="0"/>
            <a:t> II-Part I</a:t>
          </a:r>
        </a:p>
      </dsp:txBody>
      <dsp:txXfrm rot="10800000">
        <a:off x="375380" y="131615"/>
        <a:ext cx="1348961" cy="552110"/>
      </dsp:txXfrm>
    </dsp:sp>
    <dsp:sp modelId="{81C14D69-9A79-41C6-B721-0407D2EC5E58}">
      <dsp:nvSpPr>
        <dsp:cNvPr id="0" name=""/>
        <dsp:cNvSpPr/>
      </dsp:nvSpPr>
      <dsp:spPr>
        <a:xfrm rot="12790831">
          <a:off x="195393" y="483335"/>
          <a:ext cx="188156" cy="178042"/>
        </a:xfrm>
        <a:prstGeom prst="ellipse">
          <a:avLst/>
        </a:prstGeom>
        <a:solidFill>
          <a:schemeClr val="accent6">
            <a:tint val="50000"/>
            <a:hueOff val="0"/>
            <a:satOff val="0"/>
            <a:lumOff val="0"/>
            <a:alphaOff val="0"/>
          </a:schemeClr>
        </a:solidFill>
        <a:ln w="6350"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880E18-8573-427D-A6E8-71F3CE6F8EF7}">
      <dsp:nvSpPr>
        <dsp:cNvPr id="0" name=""/>
        <dsp:cNvSpPr/>
      </dsp:nvSpPr>
      <dsp:spPr>
        <a:xfrm rot="10800000">
          <a:off x="237353" y="131615"/>
          <a:ext cx="1486988" cy="552110"/>
        </a:xfrm>
        <a:prstGeom prst="homePlate">
          <a:avLst/>
        </a:prstGeom>
        <a:solidFill>
          <a:srgbClr val="FFFF0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5298" tIns="60960" rIns="113792" bIns="60960" numCol="1" spcCol="1270" anchor="ctr" anchorCtr="0">
          <a:noAutofit/>
        </a:bodyPr>
        <a:lstStyle/>
        <a:p>
          <a:pPr marL="0" lvl="0" indent="0" algn="ctr" defTabSz="711200" rtl="0">
            <a:lnSpc>
              <a:spcPct val="90000"/>
            </a:lnSpc>
            <a:spcBef>
              <a:spcPct val="0"/>
            </a:spcBef>
            <a:spcAft>
              <a:spcPct val="35000"/>
            </a:spcAft>
            <a:buNone/>
          </a:pPr>
          <a:r>
            <a:rPr lang="en-GB" sz="1600" b="1" kern="1200" dirty="0" err="1"/>
            <a:t>Sch</a:t>
          </a:r>
          <a:r>
            <a:rPr lang="en-GB" sz="1600" b="1" kern="1200" dirty="0"/>
            <a:t> II-Part I</a:t>
          </a:r>
        </a:p>
      </dsp:txBody>
      <dsp:txXfrm rot="10800000">
        <a:off x="375380" y="131615"/>
        <a:ext cx="1348961" cy="552110"/>
      </dsp:txXfrm>
    </dsp:sp>
    <dsp:sp modelId="{81C14D69-9A79-41C6-B721-0407D2EC5E58}">
      <dsp:nvSpPr>
        <dsp:cNvPr id="0" name=""/>
        <dsp:cNvSpPr/>
      </dsp:nvSpPr>
      <dsp:spPr>
        <a:xfrm rot="12790831">
          <a:off x="195393" y="483335"/>
          <a:ext cx="188156" cy="178042"/>
        </a:xfrm>
        <a:prstGeom prst="ellipse">
          <a:avLst/>
        </a:prstGeom>
        <a:solidFill>
          <a:schemeClr val="accent6">
            <a:tint val="50000"/>
            <a:hueOff val="0"/>
            <a:satOff val="0"/>
            <a:lumOff val="0"/>
            <a:alphaOff val="0"/>
          </a:schemeClr>
        </a:solidFill>
        <a:ln w="6350"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880E18-8573-427D-A6E8-71F3CE6F8EF7}">
      <dsp:nvSpPr>
        <dsp:cNvPr id="0" name=""/>
        <dsp:cNvSpPr/>
      </dsp:nvSpPr>
      <dsp:spPr>
        <a:xfrm rot="10800000">
          <a:off x="237353" y="131615"/>
          <a:ext cx="1486988" cy="552110"/>
        </a:xfrm>
        <a:prstGeom prst="homePlate">
          <a:avLst/>
        </a:prstGeom>
        <a:solidFill>
          <a:srgbClr val="FFFF0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5298" tIns="60960" rIns="113792" bIns="60960" numCol="1" spcCol="1270" anchor="ctr" anchorCtr="0">
          <a:noAutofit/>
        </a:bodyPr>
        <a:lstStyle/>
        <a:p>
          <a:pPr marL="0" lvl="0" indent="0" algn="ctr" defTabSz="711200" rtl="0">
            <a:lnSpc>
              <a:spcPct val="90000"/>
            </a:lnSpc>
            <a:spcBef>
              <a:spcPct val="0"/>
            </a:spcBef>
            <a:spcAft>
              <a:spcPct val="35000"/>
            </a:spcAft>
            <a:buNone/>
          </a:pPr>
          <a:r>
            <a:rPr lang="en-GB" sz="1600" b="1" kern="1200" dirty="0" err="1"/>
            <a:t>Sch</a:t>
          </a:r>
          <a:r>
            <a:rPr lang="en-GB" sz="1600" b="1" kern="1200" dirty="0"/>
            <a:t> II-Part II</a:t>
          </a:r>
        </a:p>
      </dsp:txBody>
      <dsp:txXfrm rot="10800000">
        <a:off x="375380" y="131615"/>
        <a:ext cx="1348961" cy="552110"/>
      </dsp:txXfrm>
    </dsp:sp>
    <dsp:sp modelId="{81C14D69-9A79-41C6-B721-0407D2EC5E58}">
      <dsp:nvSpPr>
        <dsp:cNvPr id="0" name=""/>
        <dsp:cNvSpPr/>
      </dsp:nvSpPr>
      <dsp:spPr>
        <a:xfrm rot="12790831">
          <a:off x="195393" y="483335"/>
          <a:ext cx="188156" cy="178042"/>
        </a:xfrm>
        <a:prstGeom prst="ellipse">
          <a:avLst/>
        </a:prstGeom>
        <a:solidFill>
          <a:schemeClr val="accent6">
            <a:tint val="50000"/>
            <a:hueOff val="0"/>
            <a:satOff val="0"/>
            <a:lumOff val="0"/>
            <a:alphaOff val="0"/>
          </a:schemeClr>
        </a:solidFill>
        <a:ln w="6350"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880E18-8573-427D-A6E8-71F3CE6F8EF7}">
      <dsp:nvSpPr>
        <dsp:cNvPr id="0" name=""/>
        <dsp:cNvSpPr/>
      </dsp:nvSpPr>
      <dsp:spPr>
        <a:xfrm rot="10800000">
          <a:off x="237353" y="131615"/>
          <a:ext cx="1486988" cy="552110"/>
        </a:xfrm>
        <a:prstGeom prst="homePlate">
          <a:avLst/>
        </a:prstGeom>
        <a:solidFill>
          <a:srgbClr val="FFFF0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5298" tIns="60960" rIns="113792" bIns="60960" numCol="1" spcCol="1270" anchor="ctr" anchorCtr="0">
          <a:noAutofit/>
        </a:bodyPr>
        <a:lstStyle/>
        <a:p>
          <a:pPr marL="0" lvl="0" indent="0" algn="ctr" defTabSz="711200" rtl="0">
            <a:lnSpc>
              <a:spcPct val="90000"/>
            </a:lnSpc>
            <a:spcBef>
              <a:spcPct val="0"/>
            </a:spcBef>
            <a:spcAft>
              <a:spcPct val="35000"/>
            </a:spcAft>
            <a:buNone/>
          </a:pPr>
          <a:r>
            <a:rPr lang="en-GB" sz="1600" b="1" kern="1200" dirty="0" err="1"/>
            <a:t>Sch</a:t>
          </a:r>
          <a:r>
            <a:rPr lang="en-GB" sz="1600" b="1" kern="1200" dirty="0"/>
            <a:t> II-Part II</a:t>
          </a:r>
        </a:p>
      </dsp:txBody>
      <dsp:txXfrm rot="10800000">
        <a:off x="375380" y="131615"/>
        <a:ext cx="1348961" cy="552110"/>
      </dsp:txXfrm>
    </dsp:sp>
    <dsp:sp modelId="{81C14D69-9A79-41C6-B721-0407D2EC5E58}">
      <dsp:nvSpPr>
        <dsp:cNvPr id="0" name=""/>
        <dsp:cNvSpPr/>
      </dsp:nvSpPr>
      <dsp:spPr>
        <a:xfrm rot="12790831">
          <a:off x="195393" y="483335"/>
          <a:ext cx="188156" cy="178042"/>
        </a:xfrm>
        <a:prstGeom prst="ellipse">
          <a:avLst/>
        </a:prstGeom>
        <a:solidFill>
          <a:schemeClr val="accent6">
            <a:tint val="50000"/>
            <a:hueOff val="0"/>
            <a:satOff val="0"/>
            <a:lumOff val="0"/>
            <a:alphaOff val="0"/>
          </a:schemeClr>
        </a:solidFill>
        <a:ln w="6350"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880E18-8573-427D-A6E8-71F3CE6F8EF7}">
      <dsp:nvSpPr>
        <dsp:cNvPr id="0" name=""/>
        <dsp:cNvSpPr/>
      </dsp:nvSpPr>
      <dsp:spPr>
        <a:xfrm rot="10800000">
          <a:off x="237353" y="131615"/>
          <a:ext cx="1486988" cy="552110"/>
        </a:xfrm>
        <a:prstGeom prst="homePlate">
          <a:avLst/>
        </a:prstGeom>
        <a:solidFill>
          <a:srgbClr val="FFFF0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5298" tIns="60960" rIns="113792" bIns="60960" numCol="1" spcCol="1270" anchor="ctr" anchorCtr="0">
          <a:noAutofit/>
        </a:bodyPr>
        <a:lstStyle/>
        <a:p>
          <a:pPr marL="0" lvl="0" indent="0" algn="ctr" defTabSz="711200" rtl="0">
            <a:lnSpc>
              <a:spcPct val="90000"/>
            </a:lnSpc>
            <a:spcBef>
              <a:spcPct val="0"/>
            </a:spcBef>
            <a:spcAft>
              <a:spcPct val="35000"/>
            </a:spcAft>
            <a:buNone/>
          </a:pPr>
          <a:r>
            <a:rPr lang="en-GB" sz="1600" b="1" kern="1200" dirty="0" err="1"/>
            <a:t>Sch</a:t>
          </a:r>
          <a:r>
            <a:rPr lang="en-GB" sz="1600" b="1" kern="1200" dirty="0"/>
            <a:t> II-Part II</a:t>
          </a:r>
        </a:p>
      </dsp:txBody>
      <dsp:txXfrm rot="10800000">
        <a:off x="375380" y="131615"/>
        <a:ext cx="1348961" cy="552110"/>
      </dsp:txXfrm>
    </dsp:sp>
    <dsp:sp modelId="{81C14D69-9A79-41C6-B721-0407D2EC5E58}">
      <dsp:nvSpPr>
        <dsp:cNvPr id="0" name=""/>
        <dsp:cNvSpPr/>
      </dsp:nvSpPr>
      <dsp:spPr>
        <a:xfrm rot="12790831">
          <a:off x="195393" y="483335"/>
          <a:ext cx="188156" cy="178042"/>
        </a:xfrm>
        <a:prstGeom prst="ellipse">
          <a:avLst/>
        </a:prstGeom>
        <a:solidFill>
          <a:schemeClr val="accent6">
            <a:tint val="50000"/>
            <a:hueOff val="0"/>
            <a:satOff val="0"/>
            <a:lumOff val="0"/>
            <a:alphaOff val="0"/>
          </a:schemeClr>
        </a:solidFill>
        <a:ln w="6350"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880E18-8573-427D-A6E8-71F3CE6F8EF7}">
      <dsp:nvSpPr>
        <dsp:cNvPr id="0" name=""/>
        <dsp:cNvSpPr/>
      </dsp:nvSpPr>
      <dsp:spPr>
        <a:xfrm rot="10800000">
          <a:off x="237353" y="132045"/>
          <a:ext cx="1486988" cy="551571"/>
        </a:xfrm>
        <a:prstGeom prst="homePlate">
          <a:avLst/>
        </a:prstGeom>
        <a:solidFill>
          <a:srgbClr val="FFFF0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5049" tIns="60960" rIns="113792" bIns="60960" numCol="1" spcCol="1270" anchor="ctr" anchorCtr="0">
          <a:noAutofit/>
        </a:bodyPr>
        <a:lstStyle/>
        <a:p>
          <a:pPr marL="0" lvl="0" indent="0" algn="ctr" defTabSz="711200" rtl="0">
            <a:lnSpc>
              <a:spcPct val="90000"/>
            </a:lnSpc>
            <a:spcBef>
              <a:spcPct val="0"/>
            </a:spcBef>
            <a:spcAft>
              <a:spcPct val="35000"/>
            </a:spcAft>
            <a:buNone/>
          </a:pPr>
          <a:r>
            <a:rPr lang="en-GB" sz="1600" b="1" kern="1200" dirty="0" err="1"/>
            <a:t>Sch</a:t>
          </a:r>
          <a:r>
            <a:rPr lang="en-GB" sz="1600" b="1" kern="1200" dirty="0"/>
            <a:t> II-</a:t>
          </a:r>
        </a:p>
        <a:p>
          <a:pPr marL="0" lvl="0" indent="0" algn="ctr" defTabSz="711200" rtl="0">
            <a:lnSpc>
              <a:spcPct val="90000"/>
            </a:lnSpc>
            <a:spcBef>
              <a:spcPct val="0"/>
            </a:spcBef>
            <a:spcAft>
              <a:spcPct val="35000"/>
            </a:spcAft>
            <a:buNone/>
          </a:pPr>
          <a:r>
            <a:rPr lang="en-GB" sz="1600" b="1" kern="1200" dirty="0"/>
            <a:t>Part III</a:t>
          </a:r>
        </a:p>
      </dsp:txBody>
      <dsp:txXfrm rot="10800000">
        <a:off x="375246" y="132045"/>
        <a:ext cx="1349095" cy="551571"/>
      </dsp:txXfrm>
    </dsp:sp>
    <dsp:sp modelId="{81C14D69-9A79-41C6-B721-0407D2EC5E58}">
      <dsp:nvSpPr>
        <dsp:cNvPr id="0" name=""/>
        <dsp:cNvSpPr/>
      </dsp:nvSpPr>
      <dsp:spPr>
        <a:xfrm rot="12790831">
          <a:off x="195485" y="483422"/>
          <a:ext cx="187973" cy="177868"/>
        </a:xfrm>
        <a:prstGeom prst="ellipse">
          <a:avLst/>
        </a:prstGeom>
        <a:solidFill>
          <a:schemeClr val="accent6">
            <a:tint val="50000"/>
            <a:hueOff val="0"/>
            <a:satOff val="0"/>
            <a:lumOff val="0"/>
            <a:alphaOff val="0"/>
          </a:schemeClr>
        </a:solidFill>
        <a:ln w="6350"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880E18-8573-427D-A6E8-71F3CE6F8EF7}">
      <dsp:nvSpPr>
        <dsp:cNvPr id="0" name=""/>
        <dsp:cNvSpPr/>
      </dsp:nvSpPr>
      <dsp:spPr>
        <a:xfrm rot="10800000">
          <a:off x="0" y="12490"/>
          <a:ext cx="1775520" cy="594218"/>
        </a:xfrm>
        <a:prstGeom prst="homePlate">
          <a:avLst/>
        </a:prstGeom>
        <a:solidFill>
          <a:srgbClr val="FFFF0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2034" tIns="60960" rIns="113792" bIns="60960" numCol="1" spcCol="1270" anchor="ctr" anchorCtr="0">
          <a:noAutofit/>
        </a:bodyPr>
        <a:lstStyle/>
        <a:p>
          <a:pPr marL="0" lvl="0" indent="0" algn="ctr" defTabSz="711200" rtl="0">
            <a:lnSpc>
              <a:spcPct val="90000"/>
            </a:lnSpc>
            <a:spcBef>
              <a:spcPct val="0"/>
            </a:spcBef>
            <a:spcAft>
              <a:spcPct val="35000"/>
            </a:spcAft>
            <a:buNone/>
          </a:pPr>
          <a:r>
            <a:rPr lang="en-GB" sz="1600" b="1" kern="1200" dirty="0" err="1"/>
            <a:t>Sch</a:t>
          </a:r>
          <a:r>
            <a:rPr lang="en-GB" sz="1600" b="1" kern="1200" dirty="0"/>
            <a:t> I-Part I</a:t>
          </a:r>
        </a:p>
        <a:p>
          <a:pPr marL="0" lvl="0" indent="0" algn="ctr" defTabSz="711200" rtl="0">
            <a:lnSpc>
              <a:spcPct val="90000"/>
            </a:lnSpc>
            <a:spcBef>
              <a:spcPct val="0"/>
            </a:spcBef>
            <a:spcAft>
              <a:spcPct val="35000"/>
            </a:spcAft>
            <a:buNone/>
          </a:pPr>
          <a:r>
            <a:rPr lang="en-GB" sz="1600" b="1" kern="1200" dirty="0"/>
            <a:t>Clause  2</a:t>
          </a:r>
        </a:p>
      </dsp:txBody>
      <dsp:txXfrm rot="10800000">
        <a:off x="148554" y="12490"/>
        <a:ext cx="1626966" cy="594218"/>
      </dsp:txXfrm>
    </dsp:sp>
    <dsp:sp modelId="{81C14D69-9A79-41C6-B721-0407D2EC5E58}">
      <dsp:nvSpPr>
        <dsp:cNvPr id="0" name=""/>
        <dsp:cNvSpPr/>
      </dsp:nvSpPr>
      <dsp:spPr>
        <a:xfrm rot="12790831">
          <a:off x="200839" y="387261"/>
          <a:ext cx="193120" cy="182739"/>
        </a:xfrm>
        <a:prstGeom prst="ellipse">
          <a:avLst/>
        </a:prstGeom>
        <a:solidFill>
          <a:schemeClr val="accent6">
            <a:tint val="50000"/>
            <a:hueOff val="0"/>
            <a:satOff val="0"/>
            <a:lumOff val="0"/>
            <a:alphaOff val="0"/>
          </a:schemeClr>
        </a:solidFill>
        <a:ln w="6350"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880E18-8573-427D-A6E8-71F3CE6F8EF7}">
      <dsp:nvSpPr>
        <dsp:cNvPr id="0" name=""/>
        <dsp:cNvSpPr/>
      </dsp:nvSpPr>
      <dsp:spPr>
        <a:xfrm rot="10800000">
          <a:off x="0" y="39337"/>
          <a:ext cx="1775520" cy="594218"/>
        </a:xfrm>
        <a:prstGeom prst="homePlate">
          <a:avLst/>
        </a:prstGeom>
        <a:solidFill>
          <a:srgbClr val="FFFF0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2034" tIns="60960" rIns="113792" bIns="60960" numCol="1" spcCol="1270" anchor="ctr" anchorCtr="0">
          <a:noAutofit/>
        </a:bodyPr>
        <a:lstStyle/>
        <a:p>
          <a:pPr marL="0" lvl="0" indent="0" algn="ctr" defTabSz="711200" rtl="0">
            <a:lnSpc>
              <a:spcPct val="90000"/>
            </a:lnSpc>
            <a:spcBef>
              <a:spcPct val="0"/>
            </a:spcBef>
            <a:spcAft>
              <a:spcPct val="35000"/>
            </a:spcAft>
            <a:buNone/>
          </a:pPr>
          <a:r>
            <a:rPr lang="en-GB" sz="1600" b="1" kern="1200" dirty="0" err="1"/>
            <a:t>Sch</a:t>
          </a:r>
          <a:r>
            <a:rPr lang="en-GB" sz="1600" b="1" kern="1200" dirty="0"/>
            <a:t> I-Part I</a:t>
          </a:r>
        </a:p>
        <a:p>
          <a:pPr marL="0" lvl="0" indent="0" algn="ctr" defTabSz="711200" rtl="0">
            <a:lnSpc>
              <a:spcPct val="90000"/>
            </a:lnSpc>
            <a:spcBef>
              <a:spcPct val="0"/>
            </a:spcBef>
            <a:spcAft>
              <a:spcPct val="35000"/>
            </a:spcAft>
            <a:buNone/>
          </a:pPr>
          <a:r>
            <a:rPr lang="en-GB" sz="1600" b="1" kern="1200" dirty="0"/>
            <a:t>Clause 3</a:t>
          </a:r>
        </a:p>
      </dsp:txBody>
      <dsp:txXfrm rot="10800000">
        <a:off x="148554" y="39337"/>
        <a:ext cx="1626966" cy="594218"/>
      </dsp:txXfrm>
    </dsp:sp>
    <dsp:sp modelId="{81C14D69-9A79-41C6-B721-0407D2EC5E58}">
      <dsp:nvSpPr>
        <dsp:cNvPr id="0" name=""/>
        <dsp:cNvSpPr/>
      </dsp:nvSpPr>
      <dsp:spPr>
        <a:xfrm rot="12790831">
          <a:off x="200839" y="387261"/>
          <a:ext cx="193120" cy="182739"/>
        </a:xfrm>
        <a:prstGeom prst="ellipse">
          <a:avLst/>
        </a:prstGeom>
        <a:solidFill>
          <a:schemeClr val="accent6">
            <a:tint val="50000"/>
            <a:hueOff val="0"/>
            <a:satOff val="0"/>
            <a:lumOff val="0"/>
            <a:alphaOff val="0"/>
          </a:schemeClr>
        </a:solidFill>
        <a:ln w="6350"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880E18-8573-427D-A6E8-71F3CE6F8EF7}">
      <dsp:nvSpPr>
        <dsp:cNvPr id="0" name=""/>
        <dsp:cNvSpPr/>
      </dsp:nvSpPr>
      <dsp:spPr>
        <a:xfrm rot="10800000">
          <a:off x="0" y="12490"/>
          <a:ext cx="1775520" cy="594218"/>
        </a:xfrm>
        <a:prstGeom prst="homePlate">
          <a:avLst/>
        </a:prstGeom>
        <a:solidFill>
          <a:srgbClr val="FFFF0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2034" tIns="60960" rIns="113792" bIns="60960" numCol="1" spcCol="1270" anchor="ctr" anchorCtr="0">
          <a:noAutofit/>
        </a:bodyPr>
        <a:lstStyle/>
        <a:p>
          <a:pPr marL="0" lvl="0" indent="0" algn="ctr" defTabSz="711200" rtl="0">
            <a:lnSpc>
              <a:spcPct val="90000"/>
            </a:lnSpc>
            <a:spcBef>
              <a:spcPct val="0"/>
            </a:spcBef>
            <a:spcAft>
              <a:spcPct val="35000"/>
            </a:spcAft>
            <a:buNone/>
          </a:pPr>
          <a:r>
            <a:rPr lang="en-GB" sz="1600" b="1" kern="1200" dirty="0" err="1"/>
            <a:t>Sch</a:t>
          </a:r>
          <a:r>
            <a:rPr lang="en-GB" sz="1600" b="1" kern="1200" dirty="0"/>
            <a:t> I-Part I</a:t>
          </a:r>
        </a:p>
        <a:p>
          <a:pPr marL="0" lvl="0" indent="0" algn="ctr" defTabSz="711200" rtl="0">
            <a:lnSpc>
              <a:spcPct val="90000"/>
            </a:lnSpc>
            <a:spcBef>
              <a:spcPct val="0"/>
            </a:spcBef>
            <a:spcAft>
              <a:spcPct val="35000"/>
            </a:spcAft>
            <a:buNone/>
          </a:pPr>
          <a:r>
            <a:rPr lang="en-GB" sz="1600" b="1" kern="1200" dirty="0"/>
            <a:t>Clause 4,</a:t>
          </a:r>
        </a:p>
      </dsp:txBody>
      <dsp:txXfrm rot="10800000">
        <a:off x="148554" y="12490"/>
        <a:ext cx="1626966" cy="594218"/>
      </dsp:txXfrm>
    </dsp:sp>
    <dsp:sp modelId="{81C14D69-9A79-41C6-B721-0407D2EC5E58}">
      <dsp:nvSpPr>
        <dsp:cNvPr id="0" name=""/>
        <dsp:cNvSpPr/>
      </dsp:nvSpPr>
      <dsp:spPr>
        <a:xfrm rot="12790831">
          <a:off x="200839" y="387261"/>
          <a:ext cx="193120" cy="182739"/>
        </a:xfrm>
        <a:prstGeom prst="ellipse">
          <a:avLst/>
        </a:prstGeom>
        <a:solidFill>
          <a:schemeClr val="accent6">
            <a:tint val="50000"/>
            <a:hueOff val="0"/>
            <a:satOff val="0"/>
            <a:lumOff val="0"/>
            <a:alphaOff val="0"/>
          </a:schemeClr>
        </a:solidFill>
        <a:ln w="6350"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880E18-8573-427D-A6E8-71F3CE6F8EF7}">
      <dsp:nvSpPr>
        <dsp:cNvPr id="0" name=""/>
        <dsp:cNvSpPr/>
      </dsp:nvSpPr>
      <dsp:spPr>
        <a:xfrm rot="10800000">
          <a:off x="0" y="12490"/>
          <a:ext cx="1775520" cy="594218"/>
        </a:xfrm>
        <a:prstGeom prst="homePlate">
          <a:avLst/>
        </a:prstGeom>
        <a:solidFill>
          <a:srgbClr val="FFFF0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2034" tIns="60960" rIns="113792" bIns="60960" numCol="1" spcCol="1270" anchor="ctr" anchorCtr="0">
          <a:noAutofit/>
        </a:bodyPr>
        <a:lstStyle/>
        <a:p>
          <a:pPr marL="0" lvl="0" indent="0" algn="ctr" defTabSz="711200" rtl="0">
            <a:lnSpc>
              <a:spcPct val="90000"/>
            </a:lnSpc>
            <a:spcBef>
              <a:spcPct val="0"/>
            </a:spcBef>
            <a:spcAft>
              <a:spcPct val="35000"/>
            </a:spcAft>
            <a:buNone/>
          </a:pPr>
          <a:r>
            <a:rPr lang="en-GB" sz="1600" b="1" kern="1200" dirty="0" err="1"/>
            <a:t>Sch</a:t>
          </a:r>
          <a:r>
            <a:rPr lang="en-GB" sz="1600" b="1" kern="1200" dirty="0"/>
            <a:t> I-Part I</a:t>
          </a:r>
        </a:p>
        <a:p>
          <a:pPr marL="0" lvl="0" indent="0" algn="ctr" defTabSz="711200" rtl="0">
            <a:lnSpc>
              <a:spcPct val="90000"/>
            </a:lnSpc>
            <a:spcBef>
              <a:spcPct val="0"/>
            </a:spcBef>
            <a:spcAft>
              <a:spcPct val="35000"/>
            </a:spcAft>
            <a:buNone/>
          </a:pPr>
          <a:r>
            <a:rPr lang="en-GB" sz="1600" b="1" kern="1200" dirty="0"/>
            <a:t>Clause 5</a:t>
          </a:r>
        </a:p>
      </dsp:txBody>
      <dsp:txXfrm rot="10800000">
        <a:off x="148554" y="12490"/>
        <a:ext cx="1626966" cy="594218"/>
      </dsp:txXfrm>
    </dsp:sp>
    <dsp:sp modelId="{81C14D69-9A79-41C6-B721-0407D2EC5E58}">
      <dsp:nvSpPr>
        <dsp:cNvPr id="0" name=""/>
        <dsp:cNvSpPr/>
      </dsp:nvSpPr>
      <dsp:spPr>
        <a:xfrm rot="12790831">
          <a:off x="200839" y="387261"/>
          <a:ext cx="193120" cy="182739"/>
        </a:xfrm>
        <a:prstGeom prst="ellipse">
          <a:avLst/>
        </a:prstGeom>
        <a:solidFill>
          <a:schemeClr val="accent6">
            <a:tint val="50000"/>
            <a:hueOff val="0"/>
            <a:satOff val="0"/>
            <a:lumOff val="0"/>
            <a:alphaOff val="0"/>
          </a:schemeClr>
        </a:solidFill>
        <a:ln w="6350"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880E18-8573-427D-A6E8-71F3CE6F8EF7}">
      <dsp:nvSpPr>
        <dsp:cNvPr id="0" name=""/>
        <dsp:cNvSpPr/>
      </dsp:nvSpPr>
      <dsp:spPr>
        <a:xfrm rot="10800000">
          <a:off x="0" y="12490"/>
          <a:ext cx="1775520" cy="594218"/>
        </a:xfrm>
        <a:prstGeom prst="homePlate">
          <a:avLst/>
        </a:prstGeom>
        <a:solidFill>
          <a:srgbClr val="FFFF0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2034" tIns="60960" rIns="113792" bIns="60960" numCol="1" spcCol="1270" anchor="ctr" anchorCtr="0">
          <a:noAutofit/>
        </a:bodyPr>
        <a:lstStyle/>
        <a:p>
          <a:pPr marL="0" lvl="0" indent="0" algn="ctr" defTabSz="711200" rtl="0">
            <a:lnSpc>
              <a:spcPct val="90000"/>
            </a:lnSpc>
            <a:spcBef>
              <a:spcPct val="0"/>
            </a:spcBef>
            <a:spcAft>
              <a:spcPct val="35000"/>
            </a:spcAft>
            <a:buNone/>
          </a:pPr>
          <a:r>
            <a:rPr lang="en-GB" sz="1600" b="1" kern="1200" dirty="0" err="1"/>
            <a:t>Sch</a:t>
          </a:r>
          <a:r>
            <a:rPr lang="en-GB" sz="1600" b="1" kern="1200" dirty="0"/>
            <a:t> I-Part I</a:t>
          </a:r>
        </a:p>
        <a:p>
          <a:pPr marL="0" lvl="0" indent="0" algn="ctr" defTabSz="711200" rtl="0">
            <a:lnSpc>
              <a:spcPct val="90000"/>
            </a:lnSpc>
            <a:spcBef>
              <a:spcPct val="0"/>
            </a:spcBef>
            <a:spcAft>
              <a:spcPct val="35000"/>
            </a:spcAft>
            <a:buNone/>
          </a:pPr>
          <a:r>
            <a:rPr lang="en-GB" sz="1600" b="1" kern="1200" dirty="0"/>
            <a:t>Clause 6</a:t>
          </a:r>
        </a:p>
      </dsp:txBody>
      <dsp:txXfrm rot="10800000">
        <a:off x="148554" y="12490"/>
        <a:ext cx="1626966" cy="594218"/>
      </dsp:txXfrm>
    </dsp:sp>
    <dsp:sp modelId="{81C14D69-9A79-41C6-B721-0407D2EC5E58}">
      <dsp:nvSpPr>
        <dsp:cNvPr id="0" name=""/>
        <dsp:cNvSpPr/>
      </dsp:nvSpPr>
      <dsp:spPr>
        <a:xfrm rot="12790831">
          <a:off x="200839" y="387261"/>
          <a:ext cx="193120" cy="182739"/>
        </a:xfrm>
        <a:prstGeom prst="ellipse">
          <a:avLst/>
        </a:prstGeom>
        <a:solidFill>
          <a:schemeClr val="accent6">
            <a:tint val="50000"/>
            <a:hueOff val="0"/>
            <a:satOff val="0"/>
            <a:lumOff val="0"/>
            <a:alphaOff val="0"/>
          </a:schemeClr>
        </a:solidFill>
        <a:ln w="6350"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880E18-8573-427D-A6E8-71F3CE6F8EF7}">
      <dsp:nvSpPr>
        <dsp:cNvPr id="0" name=""/>
        <dsp:cNvSpPr/>
      </dsp:nvSpPr>
      <dsp:spPr>
        <a:xfrm rot="10800000">
          <a:off x="0" y="12490"/>
          <a:ext cx="1775520" cy="594218"/>
        </a:xfrm>
        <a:prstGeom prst="homePlate">
          <a:avLst/>
        </a:prstGeom>
        <a:solidFill>
          <a:srgbClr val="FFFF0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2034" tIns="60960" rIns="113792" bIns="60960" numCol="1" spcCol="1270" anchor="ctr" anchorCtr="0">
          <a:noAutofit/>
        </a:bodyPr>
        <a:lstStyle/>
        <a:p>
          <a:pPr marL="0" lvl="0" indent="0" algn="ctr" defTabSz="711200" rtl="0">
            <a:lnSpc>
              <a:spcPct val="90000"/>
            </a:lnSpc>
            <a:spcBef>
              <a:spcPct val="0"/>
            </a:spcBef>
            <a:spcAft>
              <a:spcPct val="35000"/>
            </a:spcAft>
            <a:buNone/>
          </a:pPr>
          <a:r>
            <a:rPr lang="en-GB" sz="1600" b="1" kern="1200" dirty="0" err="1"/>
            <a:t>Sch</a:t>
          </a:r>
          <a:r>
            <a:rPr lang="en-GB" sz="1600" b="1" kern="1200" dirty="0"/>
            <a:t> I-Part I</a:t>
          </a:r>
        </a:p>
        <a:p>
          <a:pPr marL="0" lvl="0" indent="0" algn="ctr" defTabSz="711200" rtl="0">
            <a:lnSpc>
              <a:spcPct val="90000"/>
            </a:lnSpc>
            <a:spcBef>
              <a:spcPct val="0"/>
            </a:spcBef>
            <a:spcAft>
              <a:spcPct val="35000"/>
            </a:spcAft>
            <a:buNone/>
          </a:pPr>
          <a:r>
            <a:rPr lang="en-GB" sz="1600" b="1" kern="1200" dirty="0"/>
            <a:t>Clause 6</a:t>
          </a:r>
        </a:p>
      </dsp:txBody>
      <dsp:txXfrm rot="10800000">
        <a:off x="148554" y="12490"/>
        <a:ext cx="1626966" cy="594218"/>
      </dsp:txXfrm>
    </dsp:sp>
    <dsp:sp modelId="{81C14D69-9A79-41C6-B721-0407D2EC5E58}">
      <dsp:nvSpPr>
        <dsp:cNvPr id="0" name=""/>
        <dsp:cNvSpPr/>
      </dsp:nvSpPr>
      <dsp:spPr>
        <a:xfrm rot="12790831">
          <a:off x="200839" y="387261"/>
          <a:ext cx="193120" cy="182739"/>
        </a:xfrm>
        <a:prstGeom prst="ellipse">
          <a:avLst/>
        </a:prstGeom>
        <a:solidFill>
          <a:schemeClr val="accent6">
            <a:tint val="50000"/>
            <a:hueOff val="0"/>
            <a:satOff val="0"/>
            <a:lumOff val="0"/>
            <a:alphaOff val="0"/>
          </a:schemeClr>
        </a:solidFill>
        <a:ln w="6350"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880E18-8573-427D-A6E8-71F3CE6F8EF7}">
      <dsp:nvSpPr>
        <dsp:cNvPr id="0" name=""/>
        <dsp:cNvSpPr/>
      </dsp:nvSpPr>
      <dsp:spPr>
        <a:xfrm rot="10800000">
          <a:off x="0" y="12490"/>
          <a:ext cx="1775520" cy="594218"/>
        </a:xfrm>
        <a:prstGeom prst="homePlate">
          <a:avLst/>
        </a:prstGeom>
        <a:solidFill>
          <a:srgbClr val="FFFF0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2034" tIns="60960" rIns="113792" bIns="60960" numCol="1" spcCol="1270" anchor="ctr" anchorCtr="0">
          <a:noAutofit/>
        </a:bodyPr>
        <a:lstStyle/>
        <a:p>
          <a:pPr marL="0" lvl="0" indent="0" algn="ctr" defTabSz="711200" rtl="0">
            <a:lnSpc>
              <a:spcPct val="90000"/>
            </a:lnSpc>
            <a:spcBef>
              <a:spcPct val="0"/>
            </a:spcBef>
            <a:spcAft>
              <a:spcPct val="35000"/>
            </a:spcAft>
            <a:buNone/>
          </a:pPr>
          <a:r>
            <a:rPr lang="en-GB" sz="1600" b="1" kern="1200" dirty="0" err="1"/>
            <a:t>Sch</a:t>
          </a:r>
          <a:r>
            <a:rPr lang="en-GB" sz="1600" b="1" kern="1200" dirty="0"/>
            <a:t> I-Part I</a:t>
          </a:r>
        </a:p>
        <a:p>
          <a:pPr marL="0" lvl="0" indent="0" algn="ctr" defTabSz="711200" rtl="0">
            <a:lnSpc>
              <a:spcPct val="90000"/>
            </a:lnSpc>
            <a:spcBef>
              <a:spcPct val="0"/>
            </a:spcBef>
            <a:spcAft>
              <a:spcPct val="35000"/>
            </a:spcAft>
            <a:buNone/>
          </a:pPr>
          <a:r>
            <a:rPr lang="en-GB" sz="1600" b="1" kern="1200" dirty="0"/>
            <a:t>Clause 7</a:t>
          </a:r>
        </a:p>
      </dsp:txBody>
      <dsp:txXfrm rot="10800000">
        <a:off x="148554" y="12490"/>
        <a:ext cx="1626966" cy="594218"/>
      </dsp:txXfrm>
    </dsp:sp>
    <dsp:sp modelId="{81C14D69-9A79-41C6-B721-0407D2EC5E58}">
      <dsp:nvSpPr>
        <dsp:cNvPr id="0" name=""/>
        <dsp:cNvSpPr/>
      </dsp:nvSpPr>
      <dsp:spPr>
        <a:xfrm rot="12790831">
          <a:off x="200839" y="387261"/>
          <a:ext cx="193120" cy="182739"/>
        </a:xfrm>
        <a:prstGeom prst="ellipse">
          <a:avLst/>
        </a:prstGeom>
        <a:solidFill>
          <a:schemeClr val="accent6">
            <a:tint val="50000"/>
            <a:hueOff val="0"/>
            <a:satOff val="0"/>
            <a:lumOff val="0"/>
            <a:alphaOff val="0"/>
          </a:schemeClr>
        </a:solidFill>
        <a:ln w="6350"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6905625" y="0"/>
            <a:ext cx="5283200" cy="344488"/>
          </a:xfrm>
          <a:prstGeom prst="rect">
            <a:avLst/>
          </a:prstGeom>
        </p:spPr>
        <p:txBody>
          <a:bodyPr vert="horz" lIns="91440" tIns="45720" rIns="91440" bIns="45720" rtlCol="0"/>
          <a:lstStyle>
            <a:lvl1pPr algn="r">
              <a:defRPr sz="1200"/>
            </a:lvl1pPr>
          </a:lstStyle>
          <a:p>
            <a:fld id="{5B0666BF-C455-4582-A224-AD461568CCCF}" type="datetimeFigureOut">
              <a:rPr lang="en-GB" smtClean="0"/>
              <a:pPr/>
              <a:t>29/03/2024</a:t>
            </a:fld>
            <a:endParaRPr lang="en-GB" dirty="0"/>
          </a:p>
        </p:txBody>
      </p:sp>
      <p:sp>
        <p:nvSpPr>
          <p:cNvPr id="4" name="Footer Placeholder 3"/>
          <p:cNvSpPr>
            <a:spLocks noGrp="1"/>
          </p:cNvSpPr>
          <p:nvPr>
            <p:ph type="ftr" sz="quarter" idx="2"/>
          </p:nvPr>
        </p:nvSpPr>
        <p:spPr>
          <a:xfrm>
            <a:off x="0" y="6513514"/>
            <a:ext cx="5283200" cy="3444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6905625" y="6513514"/>
            <a:ext cx="5283200" cy="344487"/>
          </a:xfrm>
          <a:prstGeom prst="rect">
            <a:avLst/>
          </a:prstGeom>
        </p:spPr>
        <p:txBody>
          <a:bodyPr vert="horz" lIns="91440" tIns="45720" rIns="91440" bIns="45720" rtlCol="0" anchor="b"/>
          <a:lstStyle>
            <a:lvl1pPr algn="r">
              <a:defRPr sz="1200"/>
            </a:lvl1pPr>
          </a:lstStyle>
          <a:p>
            <a:fld id="{075A1347-0C21-4E72-9157-B661131ED4D8}" type="slidenum">
              <a:rPr lang="en-GB" smtClean="0"/>
              <a:pPr/>
              <a:t>‹#›</a:t>
            </a:fld>
            <a:endParaRPr lang="en-GB" dirty="0"/>
          </a:p>
        </p:txBody>
      </p:sp>
    </p:spTree>
    <p:extLst>
      <p:ext uri="{BB962C8B-B14F-4D97-AF65-F5344CB8AC3E}">
        <p14:creationId xmlns:p14="http://schemas.microsoft.com/office/powerpoint/2010/main" val="26432854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2B87EFBD-C1BD-4740-87B3-01E648DE1622}" type="datetimeFigureOut">
              <a:rPr lang="en-GB" smtClean="0"/>
              <a:pPr/>
              <a:t>29/03/2024</a:t>
            </a:fld>
            <a:endParaRPr lang="en-GB" dirty="0"/>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1219200" y="3300414"/>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514"/>
            <a:ext cx="5283200" cy="3444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6905625" y="6513514"/>
            <a:ext cx="5283200" cy="344487"/>
          </a:xfrm>
          <a:prstGeom prst="rect">
            <a:avLst/>
          </a:prstGeom>
        </p:spPr>
        <p:txBody>
          <a:bodyPr vert="horz" lIns="91440" tIns="45720" rIns="91440" bIns="45720" rtlCol="0" anchor="b"/>
          <a:lstStyle>
            <a:lvl1pPr algn="r">
              <a:defRPr sz="1200"/>
            </a:lvl1pPr>
          </a:lstStyle>
          <a:p>
            <a:fld id="{5EACA7D9-82D4-4940-8C21-B3829D4EDDC7}" type="slidenum">
              <a:rPr lang="en-GB" smtClean="0"/>
              <a:pPr/>
              <a:t>‹#›</a:t>
            </a:fld>
            <a:endParaRPr lang="en-GB" dirty="0"/>
          </a:p>
        </p:txBody>
      </p:sp>
    </p:spTree>
    <p:extLst>
      <p:ext uri="{BB962C8B-B14F-4D97-AF65-F5344CB8AC3E}">
        <p14:creationId xmlns:p14="http://schemas.microsoft.com/office/powerpoint/2010/main" val="1537422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ACA7D9-82D4-4940-8C21-B3829D4EDDC7}" type="slidenum">
              <a:rPr lang="en-GB" smtClean="0"/>
              <a:pPr/>
              <a:t>9</a:t>
            </a:fld>
            <a:endParaRPr lang="en-GB" dirty="0"/>
          </a:p>
        </p:txBody>
      </p:sp>
    </p:spTree>
    <p:extLst>
      <p:ext uri="{BB962C8B-B14F-4D97-AF65-F5344CB8AC3E}">
        <p14:creationId xmlns:p14="http://schemas.microsoft.com/office/powerpoint/2010/main" val="6248957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ACA7D9-82D4-4940-8C21-B3829D4EDDC7}" type="slidenum">
              <a:rPr lang="en-GB" smtClean="0"/>
              <a:pPr/>
              <a:t>18</a:t>
            </a:fld>
            <a:endParaRPr lang="en-GB" dirty="0"/>
          </a:p>
        </p:txBody>
      </p:sp>
    </p:spTree>
    <p:extLst>
      <p:ext uri="{BB962C8B-B14F-4D97-AF65-F5344CB8AC3E}">
        <p14:creationId xmlns:p14="http://schemas.microsoft.com/office/powerpoint/2010/main" val="38003765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ACA7D9-82D4-4940-8C21-B3829D4EDDC7}" type="slidenum">
              <a:rPr lang="en-GB" smtClean="0"/>
              <a:pPr/>
              <a:t>19</a:t>
            </a:fld>
            <a:endParaRPr lang="en-GB" dirty="0"/>
          </a:p>
        </p:txBody>
      </p:sp>
    </p:spTree>
    <p:extLst>
      <p:ext uri="{BB962C8B-B14F-4D97-AF65-F5344CB8AC3E}">
        <p14:creationId xmlns:p14="http://schemas.microsoft.com/office/powerpoint/2010/main" val="2748542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ACA7D9-82D4-4940-8C21-B3829D4EDDC7}" type="slidenum">
              <a:rPr lang="en-GB" smtClean="0"/>
              <a:pPr/>
              <a:t>20</a:t>
            </a:fld>
            <a:endParaRPr lang="en-GB" dirty="0"/>
          </a:p>
        </p:txBody>
      </p:sp>
    </p:spTree>
    <p:extLst>
      <p:ext uri="{BB962C8B-B14F-4D97-AF65-F5344CB8AC3E}">
        <p14:creationId xmlns:p14="http://schemas.microsoft.com/office/powerpoint/2010/main" val="8132402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ACA7D9-82D4-4940-8C21-B3829D4EDDC7}" type="slidenum">
              <a:rPr lang="en-GB" smtClean="0"/>
              <a:pPr/>
              <a:t>21</a:t>
            </a:fld>
            <a:endParaRPr lang="en-GB" dirty="0"/>
          </a:p>
        </p:txBody>
      </p:sp>
    </p:spTree>
    <p:extLst>
      <p:ext uri="{BB962C8B-B14F-4D97-AF65-F5344CB8AC3E}">
        <p14:creationId xmlns:p14="http://schemas.microsoft.com/office/powerpoint/2010/main" val="3172853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ACA7D9-82D4-4940-8C21-B3829D4EDDC7}" type="slidenum">
              <a:rPr lang="en-GB" smtClean="0"/>
              <a:pPr/>
              <a:t>22</a:t>
            </a:fld>
            <a:endParaRPr lang="en-GB" dirty="0"/>
          </a:p>
        </p:txBody>
      </p:sp>
    </p:spTree>
    <p:extLst>
      <p:ext uri="{BB962C8B-B14F-4D97-AF65-F5344CB8AC3E}">
        <p14:creationId xmlns:p14="http://schemas.microsoft.com/office/powerpoint/2010/main" val="4816984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ACA7D9-82D4-4940-8C21-B3829D4EDDC7}" type="slidenum">
              <a:rPr lang="en-GB" smtClean="0"/>
              <a:pPr/>
              <a:t>23</a:t>
            </a:fld>
            <a:endParaRPr lang="en-GB" dirty="0"/>
          </a:p>
        </p:txBody>
      </p:sp>
    </p:spTree>
    <p:extLst>
      <p:ext uri="{BB962C8B-B14F-4D97-AF65-F5344CB8AC3E}">
        <p14:creationId xmlns:p14="http://schemas.microsoft.com/office/powerpoint/2010/main" val="20110483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ACA7D9-82D4-4940-8C21-B3829D4EDDC7}" type="slidenum">
              <a:rPr lang="en-GB" smtClean="0"/>
              <a:pPr/>
              <a:t>24</a:t>
            </a:fld>
            <a:endParaRPr lang="en-GB" dirty="0"/>
          </a:p>
        </p:txBody>
      </p:sp>
    </p:spTree>
    <p:extLst>
      <p:ext uri="{BB962C8B-B14F-4D97-AF65-F5344CB8AC3E}">
        <p14:creationId xmlns:p14="http://schemas.microsoft.com/office/powerpoint/2010/main" val="33906195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ACA7D9-82D4-4940-8C21-B3829D4EDDC7}" type="slidenum">
              <a:rPr lang="en-GB" smtClean="0"/>
              <a:pPr/>
              <a:t>25</a:t>
            </a:fld>
            <a:endParaRPr lang="en-GB" dirty="0"/>
          </a:p>
        </p:txBody>
      </p:sp>
    </p:spTree>
    <p:extLst>
      <p:ext uri="{BB962C8B-B14F-4D97-AF65-F5344CB8AC3E}">
        <p14:creationId xmlns:p14="http://schemas.microsoft.com/office/powerpoint/2010/main" val="25570172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ACA7D9-82D4-4940-8C21-B3829D4EDDC7}" type="slidenum">
              <a:rPr lang="en-GB" smtClean="0"/>
              <a:pPr/>
              <a:t>26</a:t>
            </a:fld>
            <a:endParaRPr lang="en-GB" dirty="0"/>
          </a:p>
        </p:txBody>
      </p:sp>
    </p:spTree>
    <p:extLst>
      <p:ext uri="{BB962C8B-B14F-4D97-AF65-F5344CB8AC3E}">
        <p14:creationId xmlns:p14="http://schemas.microsoft.com/office/powerpoint/2010/main" val="31664475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ACA7D9-82D4-4940-8C21-B3829D4EDDC7}" type="slidenum">
              <a:rPr lang="en-GB" smtClean="0"/>
              <a:pPr/>
              <a:t>27</a:t>
            </a:fld>
            <a:endParaRPr lang="en-GB" dirty="0"/>
          </a:p>
        </p:txBody>
      </p:sp>
    </p:spTree>
    <p:extLst>
      <p:ext uri="{BB962C8B-B14F-4D97-AF65-F5344CB8AC3E}">
        <p14:creationId xmlns:p14="http://schemas.microsoft.com/office/powerpoint/2010/main" val="1496463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8600" y="857250"/>
            <a:ext cx="4114800" cy="23145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9FC84AD-BA34-45EF-B3B4-7650FFE4776C}" type="slidenum">
              <a:rPr lang="en-GB" smtClean="0"/>
              <a:pPr/>
              <a:t>10</a:t>
            </a:fld>
            <a:endParaRPr lang="en-GB" dirty="0"/>
          </a:p>
        </p:txBody>
      </p:sp>
    </p:spTree>
    <p:extLst>
      <p:ext uri="{BB962C8B-B14F-4D97-AF65-F5344CB8AC3E}">
        <p14:creationId xmlns:p14="http://schemas.microsoft.com/office/powerpoint/2010/main" val="27547979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ACA7D9-82D4-4940-8C21-B3829D4EDDC7}" type="slidenum">
              <a:rPr lang="en-GB" smtClean="0"/>
              <a:pPr/>
              <a:t>28</a:t>
            </a:fld>
            <a:endParaRPr lang="en-GB" dirty="0"/>
          </a:p>
        </p:txBody>
      </p:sp>
    </p:spTree>
    <p:extLst>
      <p:ext uri="{BB962C8B-B14F-4D97-AF65-F5344CB8AC3E}">
        <p14:creationId xmlns:p14="http://schemas.microsoft.com/office/powerpoint/2010/main" val="20822711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ACA7D9-82D4-4940-8C21-B3829D4EDDC7}" type="slidenum">
              <a:rPr lang="en-GB" smtClean="0"/>
              <a:pPr/>
              <a:t>29</a:t>
            </a:fld>
            <a:endParaRPr lang="en-GB" dirty="0"/>
          </a:p>
        </p:txBody>
      </p:sp>
    </p:spTree>
    <p:extLst>
      <p:ext uri="{BB962C8B-B14F-4D97-AF65-F5344CB8AC3E}">
        <p14:creationId xmlns:p14="http://schemas.microsoft.com/office/powerpoint/2010/main" val="24704625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ACA7D9-82D4-4940-8C21-B3829D4EDDC7}" type="slidenum">
              <a:rPr lang="en-GB" smtClean="0"/>
              <a:pPr/>
              <a:t>30</a:t>
            </a:fld>
            <a:endParaRPr lang="en-GB" dirty="0"/>
          </a:p>
        </p:txBody>
      </p:sp>
    </p:spTree>
    <p:extLst>
      <p:ext uri="{BB962C8B-B14F-4D97-AF65-F5344CB8AC3E}">
        <p14:creationId xmlns:p14="http://schemas.microsoft.com/office/powerpoint/2010/main" val="28690687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ACA7D9-82D4-4940-8C21-B3829D4EDDC7}" type="slidenum">
              <a:rPr lang="en-GB" smtClean="0"/>
              <a:pPr/>
              <a:t>31</a:t>
            </a:fld>
            <a:endParaRPr lang="en-GB" dirty="0"/>
          </a:p>
        </p:txBody>
      </p:sp>
    </p:spTree>
    <p:extLst>
      <p:ext uri="{BB962C8B-B14F-4D97-AF65-F5344CB8AC3E}">
        <p14:creationId xmlns:p14="http://schemas.microsoft.com/office/powerpoint/2010/main" val="18724078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ACA7D9-82D4-4940-8C21-B3829D4EDDC7}" type="slidenum">
              <a:rPr lang="en-GB" smtClean="0"/>
              <a:pPr/>
              <a:t>32</a:t>
            </a:fld>
            <a:endParaRPr lang="en-GB" dirty="0"/>
          </a:p>
        </p:txBody>
      </p:sp>
    </p:spTree>
    <p:extLst>
      <p:ext uri="{BB962C8B-B14F-4D97-AF65-F5344CB8AC3E}">
        <p14:creationId xmlns:p14="http://schemas.microsoft.com/office/powerpoint/2010/main" val="11084924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ACA7D9-82D4-4940-8C21-B3829D4EDDC7}" type="slidenum">
              <a:rPr lang="en-GB" smtClean="0"/>
              <a:pPr/>
              <a:t>33</a:t>
            </a:fld>
            <a:endParaRPr lang="en-GB" dirty="0"/>
          </a:p>
        </p:txBody>
      </p:sp>
    </p:spTree>
    <p:extLst>
      <p:ext uri="{BB962C8B-B14F-4D97-AF65-F5344CB8AC3E}">
        <p14:creationId xmlns:p14="http://schemas.microsoft.com/office/powerpoint/2010/main" val="34641129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ACA7D9-82D4-4940-8C21-B3829D4EDDC7}" type="slidenum">
              <a:rPr lang="en-GB" smtClean="0"/>
              <a:pPr/>
              <a:t>34</a:t>
            </a:fld>
            <a:endParaRPr lang="en-GB" dirty="0"/>
          </a:p>
        </p:txBody>
      </p:sp>
    </p:spTree>
    <p:extLst>
      <p:ext uri="{BB962C8B-B14F-4D97-AF65-F5344CB8AC3E}">
        <p14:creationId xmlns:p14="http://schemas.microsoft.com/office/powerpoint/2010/main" val="3442405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ACA7D9-82D4-4940-8C21-B3829D4EDDC7}" type="slidenum">
              <a:rPr lang="en-GB" smtClean="0"/>
              <a:pPr/>
              <a:t>35</a:t>
            </a:fld>
            <a:endParaRPr lang="en-GB" dirty="0"/>
          </a:p>
        </p:txBody>
      </p:sp>
    </p:spTree>
    <p:extLst>
      <p:ext uri="{BB962C8B-B14F-4D97-AF65-F5344CB8AC3E}">
        <p14:creationId xmlns:p14="http://schemas.microsoft.com/office/powerpoint/2010/main" val="15007391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ACA7D9-82D4-4940-8C21-B3829D4EDDC7}" type="slidenum">
              <a:rPr lang="en-GB" smtClean="0"/>
              <a:pPr/>
              <a:t>36</a:t>
            </a:fld>
            <a:endParaRPr lang="en-GB" dirty="0"/>
          </a:p>
        </p:txBody>
      </p:sp>
    </p:spTree>
    <p:extLst>
      <p:ext uri="{BB962C8B-B14F-4D97-AF65-F5344CB8AC3E}">
        <p14:creationId xmlns:p14="http://schemas.microsoft.com/office/powerpoint/2010/main" val="16758295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ACA7D9-82D4-4940-8C21-B3829D4EDDC7}" type="slidenum">
              <a:rPr lang="en-GB" smtClean="0"/>
              <a:pPr/>
              <a:t>37</a:t>
            </a:fld>
            <a:endParaRPr lang="en-GB" dirty="0"/>
          </a:p>
        </p:txBody>
      </p:sp>
    </p:spTree>
    <p:extLst>
      <p:ext uri="{BB962C8B-B14F-4D97-AF65-F5344CB8AC3E}">
        <p14:creationId xmlns:p14="http://schemas.microsoft.com/office/powerpoint/2010/main" val="4252783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ACA7D9-82D4-4940-8C21-B3829D4EDDC7}" type="slidenum">
              <a:rPr lang="en-GB" smtClean="0"/>
              <a:pPr/>
              <a:t>11</a:t>
            </a:fld>
            <a:endParaRPr lang="en-GB" dirty="0"/>
          </a:p>
        </p:txBody>
      </p:sp>
    </p:spTree>
    <p:extLst>
      <p:ext uri="{BB962C8B-B14F-4D97-AF65-F5344CB8AC3E}">
        <p14:creationId xmlns:p14="http://schemas.microsoft.com/office/powerpoint/2010/main" val="5363954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ACA7D9-82D4-4940-8C21-B3829D4EDDC7}" type="slidenum">
              <a:rPr lang="en-GB" smtClean="0"/>
              <a:pPr/>
              <a:t>38</a:t>
            </a:fld>
            <a:endParaRPr lang="en-GB" dirty="0"/>
          </a:p>
        </p:txBody>
      </p:sp>
    </p:spTree>
    <p:extLst>
      <p:ext uri="{BB962C8B-B14F-4D97-AF65-F5344CB8AC3E}">
        <p14:creationId xmlns:p14="http://schemas.microsoft.com/office/powerpoint/2010/main" val="9799799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ACA7D9-82D4-4940-8C21-B3829D4EDDC7}" type="slidenum">
              <a:rPr lang="en-GB" smtClean="0"/>
              <a:pPr/>
              <a:t>39</a:t>
            </a:fld>
            <a:endParaRPr lang="en-GB" dirty="0"/>
          </a:p>
        </p:txBody>
      </p:sp>
    </p:spTree>
    <p:extLst>
      <p:ext uri="{BB962C8B-B14F-4D97-AF65-F5344CB8AC3E}">
        <p14:creationId xmlns:p14="http://schemas.microsoft.com/office/powerpoint/2010/main" val="12329363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ACA7D9-82D4-4940-8C21-B3829D4EDDC7}" type="slidenum">
              <a:rPr lang="en-GB" smtClean="0"/>
              <a:pPr/>
              <a:t>40</a:t>
            </a:fld>
            <a:endParaRPr lang="en-GB" dirty="0"/>
          </a:p>
        </p:txBody>
      </p:sp>
    </p:spTree>
    <p:extLst>
      <p:ext uri="{BB962C8B-B14F-4D97-AF65-F5344CB8AC3E}">
        <p14:creationId xmlns:p14="http://schemas.microsoft.com/office/powerpoint/2010/main" val="42373473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ACA7D9-82D4-4940-8C21-B3829D4EDDC7}" type="slidenum">
              <a:rPr lang="en-GB" smtClean="0"/>
              <a:pPr/>
              <a:t>41</a:t>
            </a:fld>
            <a:endParaRPr lang="en-GB" dirty="0"/>
          </a:p>
        </p:txBody>
      </p:sp>
    </p:spTree>
    <p:extLst>
      <p:ext uri="{BB962C8B-B14F-4D97-AF65-F5344CB8AC3E}">
        <p14:creationId xmlns:p14="http://schemas.microsoft.com/office/powerpoint/2010/main" val="26616380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ACA7D9-82D4-4940-8C21-B3829D4EDDC7}" type="slidenum">
              <a:rPr lang="en-GB" smtClean="0"/>
              <a:pPr/>
              <a:t>42</a:t>
            </a:fld>
            <a:endParaRPr lang="en-GB" dirty="0"/>
          </a:p>
        </p:txBody>
      </p:sp>
    </p:spTree>
    <p:extLst>
      <p:ext uri="{BB962C8B-B14F-4D97-AF65-F5344CB8AC3E}">
        <p14:creationId xmlns:p14="http://schemas.microsoft.com/office/powerpoint/2010/main" val="27655592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ACA7D9-82D4-4940-8C21-B3829D4EDDC7}" type="slidenum">
              <a:rPr lang="en-GB" smtClean="0"/>
              <a:pPr/>
              <a:t>43</a:t>
            </a:fld>
            <a:endParaRPr lang="en-GB" dirty="0"/>
          </a:p>
        </p:txBody>
      </p:sp>
    </p:spTree>
    <p:extLst>
      <p:ext uri="{BB962C8B-B14F-4D97-AF65-F5344CB8AC3E}">
        <p14:creationId xmlns:p14="http://schemas.microsoft.com/office/powerpoint/2010/main" val="39153342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ACA7D9-82D4-4940-8C21-B3829D4EDDC7}" type="slidenum">
              <a:rPr lang="en-GB" smtClean="0"/>
              <a:pPr/>
              <a:t>44</a:t>
            </a:fld>
            <a:endParaRPr lang="en-GB" dirty="0"/>
          </a:p>
        </p:txBody>
      </p:sp>
    </p:spTree>
    <p:extLst>
      <p:ext uri="{BB962C8B-B14F-4D97-AF65-F5344CB8AC3E}">
        <p14:creationId xmlns:p14="http://schemas.microsoft.com/office/powerpoint/2010/main" val="25247367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ACA7D9-82D4-4940-8C21-B3829D4EDDC7}" type="slidenum">
              <a:rPr lang="en-GB" smtClean="0"/>
              <a:pPr/>
              <a:t>45</a:t>
            </a:fld>
            <a:endParaRPr lang="en-GB" dirty="0"/>
          </a:p>
        </p:txBody>
      </p:sp>
    </p:spTree>
    <p:extLst>
      <p:ext uri="{BB962C8B-B14F-4D97-AF65-F5344CB8AC3E}">
        <p14:creationId xmlns:p14="http://schemas.microsoft.com/office/powerpoint/2010/main" val="2623910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ACA7D9-82D4-4940-8C21-B3829D4EDDC7}" type="slidenum">
              <a:rPr lang="en-GB" smtClean="0"/>
              <a:pPr/>
              <a:t>12</a:t>
            </a:fld>
            <a:endParaRPr lang="en-GB" dirty="0"/>
          </a:p>
        </p:txBody>
      </p:sp>
    </p:spTree>
    <p:extLst>
      <p:ext uri="{BB962C8B-B14F-4D97-AF65-F5344CB8AC3E}">
        <p14:creationId xmlns:p14="http://schemas.microsoft.com/office/powerpoint/2010/main" val="1292958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ACA7D9-82D4-4940-8C21-B3829D4EDDC7}" type="slidenum">
              <a:rPr lang="en-GB" smtClean="0"/>
              <a:pPr/>
              <a:t>13</a:t>
            </a:fld>
            <a:endParaRPr lang="en-GB" dirty="0"/>
          </a:p>
        </p:txBody>
      </p:sp>
    </p:spTree>
    <p:extLst>
      <p:ext uri="{BB962C8B-B14F-4D97-AF65-F5344CB8AC3E}">
        <p14:creationId xmlns:p14="http://schemas.microsoft.com/office/powerpoint/2010/main" val="479828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ACA7D9-82D4-4940-8C21-B3829D4EDDC7}" type="slidenum">
              <a:rPr lang="en-GB" smtClean="0"/>
              <a:pPr/>
              <a:t>14</a:t>
            </a:fld>
            <a:endParaRPr lang="en-GB" dirty="0"/>
          </a:p>
        </p:txBody>
      </p:sp>
    </p:spTree>
    <p:extLst>
      <p:ext uri="{BB962C8B-B14F-4D97-AF65-F5344CB8AC3E}">
        <p14:creationId xmlns:p14="http://schemas.microsoft.com/office/powerpoint/2010/main" val="2158775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ACA7D9-82D4-4940-8C21-B3829D4EDDC7}" type="slidenum">
              <a:rPr lang="en-GB" smtClean="0"/>
              <a:pPr/>
              <a:t>15</a:t>
            </a:fld>
            <a:endParaRPr lang="en-GB" dirty="0"/>
          </a:p>
        </p:txBody>
      </p:sp>
    </p:spTree>
    <p:extLst>
      <p:ext uri="{BB962C8B-B14F-4D97-AF65-F5344CB8AC3E}">
        <p14:creationId xmlns:p14="http://schemas.microsoft.com/office/powerpoint/2010/main" val="6762928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ACA7D9-82D4-4940-8C21-B3829D4EDDC7}" type="slidenum">
              <a:rPr lang="en-GB" smtClean="0"/>
              <a:pPr/>
              <a:t>16</a:t>
            </a:fld>
            <a:endParaRPr lang="en-GB" dirty="0"/>
          </a:p>
        </p:txBody>
      </p:sp>
    </p:spTree>
    <p:extLst>
      <p:ext uri="{BB962C8B-B14F-4D97-AF65-F5344CB8AC3E}">
        <p14:creationId xmlns:p14="http://schemas.microsoft.com/office/powerpoint/2010/main" val="18214235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ACA7D9-82D4-4940-8C21-B3829D4EDDC7}" type="slidenum">
              <a:rPr lang="en-GB" smtClean="0"/>
              <a:pPr/>
              <a:t>17</a:t>
            </a:fld>
            <a:endParaRPr lang="en-GB" dirty="0"/>
          </a:p>
        </p:txBody>
      </p:sp>
    </p:spTree>
    <p:extLst>
      <p:ext uri="{BB962C8B-B14F-4D97-AF65-F5344CB8AC3E}">
        <p14:creationId xmlns:p14="http://schemas.microsoft.com/office/powerpoint/2010/main" val="24943974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CBD63DFA-57A0-4025-B614-0650B1A2991E}" type="datetime1">
              <a:rPr lang="en-US" smtClean="0"/>
              <a:pPr/>
              <a:t>3/29/2024</a:t>
            </a:fld>
            <a:endParaRPr lang="en-US"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pPr marL="93974">
              <a:lnSpc>
                <a:spcPts val="1100"/>
              </a:lnSpc>
            </a:pPr>
            <a:fld id="{81D60167-4931-47E6-BA6A-407CBD079E47}" type="slidenum">
              <a:rPr lang="en-GB" smtClean="0"/>
              <a:pPr marL="93974">
                <a:lnSpc>
                  <a:spcPts val="1100"/>
                </a:lnSpc>
              </a:pPr>
              <a:t>‹#›</a:t>
            </a:fld>
            <a:endParaRPr lang="en-GB" dirty="0"/>
          </a:p>
        </p:txBody>
      </p:sp>
    </p:spTree>
    <p:extLst>
      <p:ext uri="{BB962C8B-B14F-4D97-AF65-F5344CB8AC3E}">
        <p14:creationId xmlns:p14="http://schemas.microsoft.com/office/powerpoint/2010/main" val="335180652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6000" advTm="1000">
        <p15:prstTrans prst="curtains"/>
      </p:transition>
    </mc:Choice>
    <mc:Fallback xmlns="">
      <p:transition spd="slow" advTm="1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3A6FD5-F274-4135-BEB5-AF7921FB2E64}" type="datetime1">
              <a:rPr lang="en-US" smtClean="0"/>
              <a:pPr/>
              <a:t>3/29/2024</a:t>
            </a:fld>
            <a:endParaRPr lang="en-US"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pPr marL="93974">
              <a:lnSpc>
                <a:spcPts val="1100"/>
              </a:lnSpc>
            </a:pPr>
            <a:fld id="{81D60167-4931-47E6-BA6A-407CBD079E47}" type="slidenum">
              <a:rPr lang="en-GB" smtClean="0"/>
              <a:pPr marL="93974">
                <a:lnSpc>
                  <a:spcPts val="1100"/>
                </a:lnSpc>
              </a:pPr>
              <a:t>‹#›</a:t>
            </a:fld>
            <a:endParaRPr lang="en-GB" dirty="0"/>
          </a:p>
        </p:txBody>
      </p:sp>
    </p:spTree>
    <p:extLst>
      <p:ext uri="{BB962C8B-B14F-4D97-AF65-F5344CB8AC3E}">
        <p14:creationId xmlns:p14="http://schemas.microsoft.com/office/powerpoint/2010/main" val="36029005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1000">
        <p15:prstTrans prst="curtains"/>
      </p:transition>
    </mc:Choice>
    <mc:Fallback xmlns="">
      <p:transition spd="slow" advTm="1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2D07CC-0CB2-4387-BDB2-CB23BCA6D692}" type="datetime1">
              <a:rPr lang="en-US" smtClean="0"/>
              <a:pPr/>
              <a:t>3/29/2024</a:t>
            </a:fld>
            <a:endParaRPr lang="en-US"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pPr marL="93974">
              <a:lnSpc>
                <a:spcPts val="1100"/>
              </a:lnSpc>
            </a:pPr>
            <a:fld id="{81D60167-4931-47E6-BA6A-407CBD079E47}" type="slidenum">
              <a:rPr lang="en-GB" smtClean="0"/>
              <a:pPr marL="93974">
                <a:lnSpc>
                  <a:spcPts val="1100"/>
                </a:lnSpc>
              </a:pPr>
              <a:t>‹#›</a:t>
            </a:fld>
            <a:endParaRPr lang="en-GB" dirty="0"/>
          </a:p>
        </p:txBody>
      </p:sp>
    </p:spTree>
    <p:extLst>
      <p:ext uri="{BB962C8B-B14F-4D97-AF65-F5344CB8AC3E}">
        <p14:creationId xmlns:p14="http://schemas.microsoft.com/office/powerpoint/2010/main" val="19083220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1000">
        <p15:prstTrans prst="curtains"/>
      </p:transition>
    </mc:Choice>
    <mc:Fallback xmlns="">
      <p:transition spd="slow" advTm="1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12BED07-6713-92AA-40AF-AE58F4F83C7A}"/>
              </a:ext>
            </a:extLst>
          </p:cNvPr>
          <p:cNvSpPr>
            <a:spLocks noGrp="1"/>
          </p:cNvSpPr>
          <p:nvPr>
            <p:ph type="subTitle" idx="1"/>
          </p:nvPr>
        </p:nvSpPr>
        <p:spPr>
          <a:xfrm>
            <a:off x="1608406" y="4512376"/>
            <a:ext cx="8639776" cy="900190"/>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4FC9EF77-BF49-E4C1-0FC7-563354777900}"/>
              </a:ext>
            </a:extLst>
          </p:cNvPr>
          <p:cNvSpPr>
            <a:spLocks noGrp="1"/>
          </p:cNvSpPr>
          <p:nvPr>
            <p:ph type="dt" sz="half" idx="10"/>
          </p:nvPr>
        </p:nvSpPr>
        <p:spPr/>
        <p:txBody>
          <a:bodyPr/>
          <a:lstStyle/>
          <a:p>
            <a:fld id="{E7736193-EDE3-4BB5-AE5F-E6E5472AB8BE}" type="datetimeFigureOut">
              <a:rPr lang="en-US" smtClean="0"/>
              <a:t>3/29/2024</a:t>
            </a:fld>
            <a:endParaRPr lang="en-US"/>
          </a:p>
        </p:txBody>
      </p:sp>
      <p:sp>
        <p:nvSpPr>
          <p:cNvPr id="5" name="Footer Placeholder 4">
            <a:extLst>
              <a:ext uri="{FF2B5EF4-FFF2-40B4-BE49-F238E27FC236}">
                <a16:creationId xmlns:a16="http://schemas.microsoft.com/office/drawing/2014/main" id="{72BD5853-25AA-1C3D-EAD2-496674792D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7F0DAD-5850-CAAE-CD25-4D6DDDFF3A18}"/>
              </a:ext>
            </a:extLst>
          </p:cNvPr>
          <p:cNvSpPr>
            <a:spLocks noGrp="1"/>
          </p:cNvSpPr>
          <p:nvPr>
            <p:ph type="sldNum" sz="quarter" idx="12"/>
          </p:nvPr>
        </p:nvSpPr>
        <p:spPr/>
        <p:txBody>
          <a:bodyPr/>
          <a:lstStyle/>
          <a:p>
            <a:fld id="{1CC2C9B9-B4B7-45CC-A7EB-16F8BADE9045}" type="slidenum">
              <a:rPr lang="en-US" smtClean="0"/>
              <a:t>‹#›</a:t>
            </a:fld>
            <a:endParaRPr lang="en-US"/>
          </a:p>
        </p:txBody>
      </p:sp>
      <p:sp>
        <p:nvSpPr>
          <p:cNvPr id="2" name="Title 1">
            <a:extLst>
              <a:ext uri="{FF2B5EF4-FFF2-40B4-BE49-F238E27FC236}">
                <a16:creationId xmlns:a16="http://schemas.microsoft.com/office/drawing/2014/main" id="{534851B1-0B20-9549-0D70-886AA9D04532}"/>
              </a:ext>
            </a:extLst>
          </p:cNvPr>
          <p:cNvSpPr>
            <a:spLocks noGrp="1"/>
          </p:cNvSpPr>
          <p:nvPr>
            <p:ph type="ctrTitle"/>
          </p:nvPr>
        </p:nvSpPr>
        <p:spPr>
          <a:xfrm>
            <a:off x="1608406" y="1720884"/>
            <a:ext cx="8639775" cy="2734693"/>
          </a:xfrm>
          <a:noFill/>
        </p:spPr>
        <p:txBody>
          <a:bodyPr anchor="b">
            <a:normAutofit/>
          </a:bodyPr>
          <a:lstStyle>
            <a:lvl1pPr algn="l">
              <a:defRPr sz="3200" spc="530" baseline="0"/>
            </a:lvl1pPr>
          </a:lstStyle>
          <a:p>
            <a:r>
              <a:rPr lang="en-US" dirty="0"/>
              <a:t>Click to edit Master title style</a:t>
            </a:r>
          </a:p>
        </p:txBody>
      </p:sp>
    </p:spTree>
    <p:extLst>
      <p:ext uri="{BB962C8B-B14F-4D97-AF65-F5344CB8AC3E}">
        <p14:creationId xmlns:p14="http://schemas.microsoft.com/office/powerpoint/2010/main" val="3078241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48F26-B5E3-8A90-51FC-8520D1D732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EA4D95-10F3-6212-8302-5610C43E322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281BE7-A53D-441E-0393-0E59412C9117}"/>
              </a:ext>
            </a:extLst>
          </p:cNvPr>
          <p:cNvSpPr>
            <a:spLocks noGrp="1"/>
          </p:cNvSpPr>
          <p:nvPr>
            <p:ph type="dt" sz="half" idx="10"/>
          </p:nvPr>
        </p:nvSpPr>
        <p:spPr/>
        <p:txBody>
          <a:bodyPr/>
          <a:lstStyle/>
          <a:p>
            <a:fld id="{E7736193-EDE3-4BB5-AE5F-E6E5472AB8BE}" type="datetimeFigureOut">
              <a:rPr lang="en-US" smtClean="0"/>
              <a:t>3/29/2024</a:t>
            </a:fld>
            <a:endParaRPr lang="en-US"/>
          </a:p>
        </p:txBody>
      </p:sp>
      <p:sp>
        <p:nvSpPr>
          <p:cNvPr id="5" name="Footer Placeholder 4">
            <a:extLst>
              <a:ext uri="{FF2B5EF4-FFF2-40B4-BE49-F238E27FC236}">
                <a16:creationId xmlns:a16="http://schemas.microsoft.com/office/drawing/2014/main" id="{0DEF10F0-B23F-BF4B-DB66-9BCF734DB9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65DDEC-13A7-D988-D082-03076F80F1F0}"/>
              </a:ext>
            </a:extLst>
          </p:cNvPr>
          <p:cNvSpPr>
            <a:spLocks noGrp="1"/>
          </p:cNvSpPr>
          <p:nvPr>
            <p:ph type="sldNum" sz="quarter" idx="12"/>
          </p:nvPr>
        </p:nvSpPr>
        <p:spPr/>
        <p:txBody>
          <a:bodyPr/>
          <a:lstStyle/>
          <a:p>
            <a:fld id="{1CC2C9B9-B4B7-45CC-A7EB-16F8BADE9045}" type="slidenum">
              <a:rPr lang="en-US" smtClean="0"/>
              <a:t>‹#›</a:t>
            </a:fld>
            <a:endParaRPr lang="en-US"/>
          </a:p>
        </p:txBody>
      </p:sp>
    </p:spTree>
    <p:extLst>
      <p:ext uri="{BB962C8B-B14F-4D97-AF65-F5344CB8AC3E}">
        <p14:creationId xmlns:p14="http://schemas.microsoft.com/office/powerpoint/2010/main" val="25808895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80CFA-45ED-71B0-EE3E-CCE6D5C19377}"/>
              </a:ext>
            </a:extLst>
          </p:cNvPr>
          <p:cNvSpPr>
            <a:spLocks noGrp="1"/>
          </p:cNvSpPr>
          <p:nvPr>
            <p:ph type="title"/>
          </p:nvPr>
        </p:nvSpPr>
        <p:spPr>
          <a:xfrm>
            <a:off x="1622474" y="2413788"/>
            <a:ext cx="8085116" cy="2737521"/>
          </a:xfrm>
        </p:spPr>
        <p:txBody>
          <a:bodyPr anchor="t">
            <a:normAutofit/>
          </a:bodyPr>
          <a:lstStyle>
            <a:lvl1pPr>
              <a:defRPr sz="3200"/>
            </a:lvl1pPr>
          </a:lstStyle>
          <a:p>
            <a:r>
              <a:rPr lang="en-US" dirty="0"/>
              <a:t>Click to edit Master title style</a:t>
            </a:r>
          </a:p>
        </p:txBody>
      </p:sp>
      <p:sp>
        <p:nvSpPr>
          <p:cNvPr id="3" name="Text Placeholder 2">
            <a:extLst>
              <a:ext uri="{FF2B5EF4-FFF2-40B4-BE49-F238E27FC236}">
                <a16:creationId xmlns:a16="http://schemas.microsoft.com/office/drawing/2014/main" id="{8F37BECA-A01D-7D7A-F2A6-891EC9D22945}"/>
              </a:ext>
            </a:extLst>
          </p:cNvPr>
          <p:cNvSpPr>
            <a:spLocks noGrp="1"/>
          </p:cNvSpPr>
          <p:nvPr>
            <p:ph type="body" idx="1"/>
          </p:nvPr>
        </p:nvSpPr>
        <p:spPr>
          <a:xfrm>
            <a:off x="1622474" y="1351721"/>
            <a:ext cx="8085118" cy="993913"/>
          </a:xfrm>
        </p:spPr>
        <p:txBody>
          <a:bodyPr anchor="b">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86716478-6FAF-D420-0B87-6EABB81E887C}"/>
              </a:ext>
            </a:extLst>
          </p:cNvPr>
          <p:cNvSpPr>
            <a:spLocks noGrp="1"/>
          </p:cNvSpPr>
          <p:nvPr>
            <p:ph type="dt" sz="half" idx="10"/>
          </p:nvPr>
        </p:nvSpPr>
        <p:spPr/>
        <p:txBody>
          <a:bodyPr/>
          <a:lstStyle/>
          <a:p>
            <a:fld id="{E7736193-EDE3-4BB5-AE5F-E6E5472AB8BE}" type="datetimeFigureOut">
              <a:rPr lang="en-US" smtClean="0"/>
              <a:t>3/29/2024</a:t>
            </a:fld>
            <a:endParaRPr lang="en-US"/>
          </a:p>
        </p:txBody>
      </p:sp>
      <p:sp>
        <p:nvSpPr>
          <p:cNvPr id="5" name="Footer Placeholder 4">
            <a:extLst>
              <a:ext uri="{FF2B5EF4-FFF2-40B4-BE49-F238E27FC236}">
                <a16:creationId xmlns:a16="http://schemas.microsoft.com/office/drawing/2014/main" id="{87C4289B-CB0D-8AFC-7C02-F755C0DCC8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7971E4-8A9E-2A30-D7FE-B3505124BB9D}"/>
              </a:ext>
            </a:extLst>
          </p:cNvPr>
          <p:cNvSpPr>
            <a:spLocks noGrp="1"/>
          </p:cNvSpPr>
          <p:nvPr>
            <p:ph type="sldNum" sz="quarter" idx="12"/>
          </p:nvPr>
        </p:nvSpPr>
        <p:spPr/>
        <p:txBody>
          <a:bodyPr/>
          <a:lstStyle/>
          <a:p>
            <a:fld id="{1CC2C9B9-B4B7-45CC-A7EB-16F8BADE9045}" type="slidenum">
              <a:rPr lang="en-US" smtClean="0"/>
              <a:t>‹#›</a:t>
            </a:fld>
            <a:endParaRPr lang="en-US"/>
          </a:p>
        </p:txBody>
      </p:sp>
    </p:spTree>
    <p:extLst>
      <p:ext uri="{BB962C8B-B14F-4D97-AF65-F5344CB8AC3E}">
        <p14:creationId xmlns:p14="http://schemas.microsoft.com/office/powerpoint/2010/main" val="39937513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7F941-C3A7-545F-8046-C7A9AC80300E}"/>
              </a:ext>
            </a:extLst>
          </p:cNvPr>
          <p:cNvSpPr>
            <a:spLocks noGrp="1"/>
          </p:cNvSpPr>
          <p:nvPr>
            <p:ph type="title"/>
          </p:nvPr>
        </p:nvSpPr>
        <p:spPr>
          <a:xfrm>
            <a:off x="1615817" y="1272209"/>
            <a:ext cx="9164725" cy="1033670"/>
          </a:xfrm>
        </p:spPr>
        <p:txBody>
          <a:bodyPr anchor="b"/>
          <a:lstStyle/>
          <a:p>
            <a:r>
              <a:rPr lang="en-US" dirty="0"/>
              <a:t>Click to edit Master title style</a:t>
            </a:r>
          </a:p>
        </p:txBody>
      </p:sp>
      <p:sp>
        <p:nvSpPr>
          <p:cNvPr id="3" name="Content Placeholder 2">
            <a:extLst>
              <a:ext uri="{FF2B5EF4-FFF2-40B4-BE49-F238E27FC236}">
                <a16:creationId xmlns:a16="http://schemas.microsoft.com/office/drawing/2014/main" id="{41BD4277-CFAE-EEF6-3346-61F06D5A3945}"/>
              </a:ext>
            </a:extLst>
          </p:cNvPr>
          <p:cNvSpPr>
            <a:spLocks noGrp="1"/>
          </p:cNvSpPr>
          <p:nvPr>
            <p:ph sz="half" idx="1"/>
          </p:nvPr>
        </p:nvSpPr>
        <p:spPr>
          <a:xfrm>
            <a:off x="1615817" y="2425148"/>
            <a:ext cx="4188635" cy="316064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09543384-699D-84FC-C8B5-7BDE49BB4478}"/>
              </a:ext>
            </a:extLst>
          </p:cNvPr>
          <p:cNvSpPr>
            <a:spLocks noGrp="1"/>
          </p:cNvSpPr>
          <p:nvPr>
            <p:ph sz="half" idx="2"/>
          </p:nvPr>
        </p:nvSpPr>
        <p:spPr>
          <a:xfrm>
            <a:off x="6371355" y="2425148"/>
            <a:ext cx="4188635" cy="316064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B0A49386-AFC8-03DA-4563-07B0A0119B1C}"/>
              </a:ext>
            </a:extLst>
          </p:cNvPr>
          <p:cNvSpPr>
            <a:spLocks noGrp="1"/>
          </p:cNvSpPr>
          <p:nvPr>
            <p:ph type="dt" sz="half" idx="10"/>
          </p:nvPr>
        </p:nvSpPr>
        <p:spPr/>
        <p:txBody>
          <a:bodyPr/>
          <a:lstStyle/>
          <a:p>
            <a:fld id="{E7736193-EDE3-4BB5-AE5F-E6E5472AB8BE}" type="datetimeFigureOut">
              <a:rPr lang="en-US" smtClean="0"/>
              <a:t>3/29/2024</a:t>
            </a:fld>
            <a:endParaRPr lang="en-US"/>
          </a:p>
        </p:txBody>
      </p:sp>
      <p:sp>
        <p:nvSpPr>
          <p:cNvPr id="6" name="Footer Placeholder 5">
            <a:extLst>
              <a:ext uri="{FF2B5EF4-FFF2-40B4-BE49-F238E27FC236}">
                <a16:creationId xmlns:a16="http://schemas.microsoft.com/office/drawing/2014/main" id="{23AED60A-7704-31D9-7D4D-65C635EDF8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6927DA-3B5E-13B8-0BA8-5DCFF001E05E}"/>
              </a:ext>
            </a:extLst>
          </p:cNvPr>
          <p:cNvSpPr>
            <a:spLocks noGrp="1"/>
          </p:cNvSpPr>
          <p:nvPr>
            <p:ph type="sldNum" sz="quarter" idx="12"/>
          </p:nvPr>
        </p:nvSpPr>
        <p:spPr/>
        <p:txBody>
          <a:bodyPr/>
          <a:lstStyle/>
          <a:p>
            <a:fld id="{1CC2C9B9-B4B7-45CC-A7EB-16F8BADE9045}" type="slidenum">
              <a:rPr lang="en-US" smtClean="0"/>
              <a:t>‹#›</a:t>
            </a:fld>
            <a:endParaRPr lang="en-US"/>
          </a:p>
        </p:txBody>
      </p:sp>
    </p:spTree>
    <p:extLst>
      <p:ext uri="{BB962C8B-B14F-4D97-AF65-F5344CB8AC3E}">
        <p14:creationId xmlns:p14="http://schemas.microsoft.com/office/powerpoint/2010/main" val="21005466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7B55A-280B-BDCB-F966-8578DDE741DC}"/>
              </a:ext>
            </a:extLst>
          </p:cNvPr>
          <p:cNvSpPr>
            <a:spLocks noGrp="1"/>
          </p:cNvSpPr>
          <p:nvPr>
            <p:ph type="title"/>
          </p:nvPr>
        </p:nvSpPr>
        <p:spPr>
          <a:xfrm>
            <a:off x="1017442" y="600817"/>
            <a:ext cx="10079497" cy="1168706"/>
          </a:xfrm>
        </p:spPr>
        <p:txBody>
          <a:bodyPr anchor="b"/>
          <a:lstStyle/>
          <a:p>
            <a:r>
              <a:rPr lang="en-US" dirty="0"/>
              <a:t>Click to edit Master title style</a:t>
            </a:r>
          </a:p>
        </p:txBody>
      </p:sp>
      <p:sp>
        <p:nvSpPr>
          <p:cNvPr id="3" name="Text Placeholder 2">
            <a:extLst>
              <a:ext uri="{FF2B5EF4-FFF2-40B4-BE49-F238E27FC236}">
                <a16:creationId xmlns:a16="http://schemas.microsoft.com/office/drawing/2014/main" id="{0C76EA03-7008-14AB-547B-E66EA4EC968F}"/>
              </a:ext>
            </a:extLst>
          </p:cNvPr>
          <p:cNvSpPr>
            <a:spLocks noGrp="1"/>
          </p:cNvSpPr>
          <p:nvPr>
            <p:ph type="body" idx="1"/>
          </p:nvPr>
        </p:nvSpPr>
        <p:spPr>
          <a:xfrm>
            <a:off x="1017442" y="1798488"/>
            <a:ext cx="4599587" cy="668492"/>
          </a:xfrm>
        </p:spPr>
        <p:txBody>
          <a:bodyPr anchor="b"/>
          <a:lstStyle>
            <a:lvl1pPr marL="0" indent="0">
              <a:buNone/>
              <a:defRPr sz="24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9D629F56-D2C8-71FE-FA59-002819D51856}"/>
              </a:ext>
            </a:extLst>
          </p:cNvPr>
          <p:cNvSpPr>
            <a:spLocks noGrp="1"/>
          </p:cNvSpPr>
          <p:nvPr>
            <p:ph sz="half" idx="2"/>
          </p:nvPr>
        </p:nvSpPr>
        <p:spPr>
          <a:xfrm>
            <a:off x="1017442" y="2777279"/>
            <a:ext cx="4599587" cy="327693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12524D2-CA8D-75F3-D089-C2F0E20D4759}"/>
              </a:ext>
            </a:extLst>
          </p:cNvPr>
          <p:cNvSpPr>
            <a:spLocks noGrp="1"/>
          </p:cNvSpPr>
          <p:nvPr>
            <p:ph type="body" sz="quarter" idx="3"/>
          </p:nvPr>
        </p:nvSpPr>
        <p:spPr>
          <a:xfrm>
            <a:off x="6497352" y="1798488"/>
            <a:ext cx="4599588" cy="668492"/>
          </a:xfrm>
        </p:spPr>
        <p:txBody>
          <a:bodyPr anchor="b"/>
          <a:lstStyle>
            <a:lvl1pPr marL="0" indent="0">
              <a:buNone/>
              <a:defRPr sz="24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EE99B0E3-5AE5-0516-27BF-9F246137FE03}"/>
              </a:ext>
            </a:extLst>
          </p:cNvPr>
          <p:cNvSpPr>
            <a:spLocks noGrp="1"/>
          </p:cNvSpPr>
          <p:nvPr>
            <p:ph sz="quarter" idx="4"/>
          </p:nvPr>
        </p:nvSpPr>
        <p:spPr>
          <a:xfrm>
            <a:off x="6497352" y="2777279"/>
            <a:ext cx="4599588" cy="327693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F7B319A7-6048-4735-B2AC-6D6043F1461A}"/>
              </a:ext>
            </a:extLst>
          </p:cNvPr>
          <p:cNvSpPr>
            <a:spLocks noGrp="1"/>
          </p:cNvSpPr>
          <p:nvPr>
            <p:ph type="dt" sz="half" idx="10"/>
          </p:nvPr>
        </p:nvSpPr>
        <p:spPr/>
        <p:txBody>
          <a:bodyPr/>
          <a:lstStyle/>
          <a:p>
            <a:fld id="{E7736193-EDE3-4BB5-AE5F-E6E5472AB8BE}" type="datetimeFigureOut">
              <a:rPr lang="en-US" smtClean="0"/>
              <a:t>3/29/2024</a:t>
            </a:fld>
            <a:endParaRPr lang="en-US"/>
          </a:p>
        </p:txBody>
      </p:sp>
      <p:sp>
        <p:nvSpPr>
          <p:cNvPr id="8" name="Footer Placeholder 7">
            <a:extLst>
              <a:ext uri="{FF2B5EF4-FFF2-40B4-BE49-F238E27FC236}">
                <a16:creationId xmlns:a16="http://schemas.microsoft.com/office/drawing/2014/main" id="{6515F875-F23E-D0D2-9115-CD494FDA00B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DB4F88F-F488-D9D5-CF99-AA1750AAFC39}"/>
              </a:ext>
            </a:extLst>
          </p:cNvPr>
          <p:cNvSpPr>
            <a:spLocks noGrp="1"/>
          </p:cNvSpPr>
          <p:nvPr>
            <p:ph type="sldNum" sz="quarter" idx="12"/>
          </p:nvPr>
        </p:nvSpPr>
        <p:spPr/>
        <p:txBody>
          <a:bodyPr/>
          <a:lstStyle/>
          <a:p>
            <a:fld id="{1CC2C9B9-B4B7-45CC-A7EB-16F8BADE9045}" type="slidenum">
              <a:rPr lang="en-US" smtClean="0"/>
              <a:t>‹#›</a:t>
            </a:fld>
            <a:endParaRPr lang="en-US"/>
          </a:p>
        </p:txBody>
      </p:sp>
      <p:cxnSp>
        <p:nvCxnSpPr>
          <p:cNvPr id="13" name="Straight Connector 12">
            <a:extLst>
              <a:ext uri="{FF2B5EF4-FFF2-40B4-BE49-F238E27FC236}">
                <a16:creationId xmlns:a16="http://schemas.microsoft.com/office/drawing/2014/main" id="{B5094593-EFC2-EEEF-74CD-BD00F4132A94}"/>
              </a:ext>
            </a:extLst>
          </p:cNvPr>
          <p:cNvCxnSpPr>
            <a:cxnSpLocks/>
          </p:cNvCxnSpPr>
          <p:nvPr/>
        </p:nvCxnSpPr>
        <p:spPr>
          <a:xfrm>
            <a:off x="6571185" y="2593591"/>
            <a:ext cx="4525755" cy="0"/>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F851F6D-436C-FA47-8CD1-2C10E735764A}"/>
              </a:ext>
            </a:extLst>
          </p:cNvPr>
          <p:cNvCxnSpPr>
            <a:cxnSpLocks/>
          </p:cNvCxnSpPr>
          <p:nvPr/>
        </p:nvCxnSpPr>
        <p:spPr>
          <a:xfrm>
            <a:off x="1107503" y="2593591"/>
            <a:ext cx="4509526" cy="0"/>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209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91B86-9261-4E82-EF65-30F78154E2F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A3A5E84-E43B-20AE-E80D-47CB0B07BD7B}"/>
              </a:ext>
            </a:extLst>
          </p:cNvPr>
          <p:cNvSpPr>
            <a:spLocks noGrp="1"/>
          </p:cNvSpPr>
          <p:nvPr>
            <p:ph type="dt" sz="half" idx="10"/>
          </p:nvPr>
        </p:nvSpPr>
        <p:spPr/>
        <p:txBody>
          <a:bodyPr/>
          <a:lstStyle/>
          <a:p>
            <a:fld id="{E7736193-EDE3-4BB5-AE5F-E6E5472AB8BE}" type="datetimeFigureOut">
              <a:rPr lang="en-US" smtClean="0"/>
              <a:t>3/29/2024</a:t>
            </a:fld>
            <a:endParaRPr lang="en-US"/>
          </a:p>
        </p:txBody>
      </p:sp>
      <p:sp>
        <p:nvSpPr>
          <p:cNvPr id="4" name="Footer Placeholder 3">
            <a:extLst>
              <a:ext uri="{FF2B5EF4-FFF2-40B4-BE49-F238E27FC236}">
                <a16:creationId xmlns:a16="http://schemas.microsoft.com/office/drawing/2014/main" id="{2AFF5797-14F1-9FEB-247C-0E325AF74D2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5B5D7AF-1489-8F93-4828-0AE784B8BA8F}"/>
              </a:ext>
            </a:extLst>
          </p:cNvPr>
          <p:cNvSpPr>
            <a:spLocks noGrp="1"/>
          </p:cNvSpPr>
          <p:nvPr>
            <p:ph type="sldNum" sz="quarter" idx="12"/>
          </p:nvPr>
        </p:nvSpPr>
        <p:spPr/>
        <p:txBody>
          <a:bodyPr/>
          <a:lstStyle/>
          <a:p>
            <a:fld id="{1CC2C9B9-B4B7-45CC-A7EB-16F8BADE9045}" type="slidenum">
              <a:rPr lang="en-US" smtClean="0"/>
              <a:t>‹#›</a:t>
            </a:fld>
            <a:endParaRPr lang="en-US"/>
          </a:p>
        </p:txBody>
      </p:sp>
    </p:spTree>
    <p:extLst>
      <p:ext uri="{BB962C8B-B14F-4D97-AF65-F5344CB8AC3E}">
        <p14:creationId xmlns:p14="http://schemas.microsoft.com/office/powerpoint/2010/main" val="34635187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6CAF1C-8901-AE05-E52C-D5B95941055B}"/>
              </a:ext>
            </a:extLst>
          </p:cNvPr>
          <p:cNvSpPr>
            <a:spLocks noGrp="1"/>
          </p:cNvSpPr>
          <p:nvPr>
            <p:ph type="dt" sz="half" idx="10"/>
          </p:nvPr>
        </p:nvSpPr>
        <p:spPr/>
        <p:txBody>
          <a:bodyPr/>
          <a:lstStyle/>
          <a:p>
            <a:fld id="{E7736193-EDE3-4BB5-AE5F-E6E5472AB8BE}" type="datetimeFigureOut">
              <a:rPr lang="en-US" smtClean="0"/>
              <a:t>3/29/2024</a:t>
            </a:fld>
            <a:endParaRPr lang="en-US"/>
          </a:p>
        </p:txBody>
      </p:sp>
      <p:sp>
        <p:nvSpPr>
          <p:cNvPr id="3" name="Footer Placeholder 2">
            <a:extLst>
              <a:ext uri="{FF2B5EF4-FFF2-40B4-BE49-F238E27FC236}">
                <a16:creationId xmlns:a16="http://schemas.microsoft.com/office/drawing/2014/main" id="{E1CD4F90-2973-4FE2-6C2C-5C2AC5C5A8F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D50414B-A7EC-0C14-EFD2-29C5582CC184}"/>
              </a:ext>
            </a:extLst>
          </p:cNvPr>
          <p:cNvSpPr>
            <a:spLocks noGrp="1"/>
          </p:cNvSpPr>
          <p:nvPr>
            <p:ph type="sldNum" sz="quarter" idx="12"/>
          </p:nvPr>
        </p:nvSpPr>
        <p:spPr/>
        <p:txBody>
          <a:bodyPr/>
          <a:lstStyle/>
          <a:p>
            <a:fld id="{1CC2C9B9-B4B7-45CC-A7EB-16F8BADE9045}" type="slidenum">
              <a:rPr lang="en-US" smtClean="0"/>
              <a:t>‹#›</a:t>
            </a:fld>
            <a:endParaRPr lang="en-US"/>
          </a:p>
        </p:txBody>
      </p:sp>
    </p:spTree>
    <p:extLst>
      <p:ext uri="{BB962C8B-B14F-4D97-AF65-F5344CB8AC3E}">
        <p14:creationId xmlns:p14="http://schemas.microsoft.com/office/powerpoint/2010/main" val="42138643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378C7-A764-C5E4-A6A4-DC5B1B3537FB}"/>
              </a:ext>
            </a:extLst>
          </p:cNvPr>
          <p:cNvSpPr>
            <a:spLocks noGrp="1"/>
          </p:cNvSpPr>
          <p:nvPr>
            <p:ph type="title"/>
          </p:nvPr>
        </p:nvSpPr>
        <p:spPr>
          <a:xfrm>
            <a:off x="1380121" y="1391478"/>
            <a:ext cx="3288432" cy="1951414"/>
          </a:xfrm>
        </p:spPr>
        <p:txBody>
          <a:bodyPr anchor="t">
            <a:normAutofit/>
          </a:bodyPr>
          <a:lstStyle>
            <a:lvl1pPr>
              <a:defRPr sz="2400"/>
            </a:lvl1pPr>
          </a:lstStyle>
          <a:p>
            <a:r>
              <a:rPr lang="en-US" dirty="0"/>
              <a:t>Click to edit Master title style</a:t>
            </a:r>
          </a:p>
        </p:txBody>
      </p:sp>
      <p:sp>
        <p:nvSpPr>
          <p:cNvPr id="3" name="Content Placeholder 2">
            <a:extLst>
              <a:ext uri="{FF2B5EF4-FFF2-40B4-BE49-F238E27FC236}">
                <a16:creationId xmlns:a16="http://schemas.microsoft.com/office/drawing/2014/main" id="{27DFE178-4B5D-413B-6583-AB81E8D04180}"/>
              </a:ext>
            </a:extLst>
          </p:cNvPr>
          <p:cNvSpPr>
            <a:spLocks noGrp="1"/>
          </p:cNvSpPr>
          <p:nvPr>
            <p:ph idx="1"/>
          </p:nvPr>
        </p:nvSpPr>
        <p:spPr>
          <a:xfrm>
            <a:off x="6003235" y="920080"/>
            <a:ext cx="5312467" cy="502636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8DB92F6D-71AB-9630-9DBE-46041C50C79A}"/>
              </a:ext>
            </a:extLst>
          </p:cNvPr>
          <p:cNvSpPr>
            <a:spLocks noGrp="1"/>
          </p:cNvSpPr>
          <p:nvPr>
            <p:ph type="body" sz="half" idx="2"/>
          </p:nvPr>
        </p:nvSpPr>
        <p:spPr>
          <a:xfrm>
            <a:off x="1380121" y="3566727"/>
            <a:ext cx="3288432" cy="1766325"/>
          </a:xfrm>
        </p:spPr>
        <p:txBody>
          <a:bodyPr anchor="b">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80FEAAD1-C919-6E2E-32D2-E199025FB8F9}"/>
              </a:ext>
            </a:extLst>
          </p:cNvPr>
          <p:cNvSpPr>
            <a:spLocks noGrp="1"/>
          </p:cNvSpPr>
          <p:nvPr>
            <p:ph type="dt" sz="half" idx="10"/>
          </p:nvPr>
        </p:nvSpPr>
        <p:spPr/>
        <p:txBody>
          <a:bodyPr/>
          <a:lstStyle/>
          <a:p>
            <a:fld id="{E7736193-EDE3-4BB5-AE5F-E6E5472AB8BE}" type="datetimeFigureOut">
              <a:rPr lang="en-US" smtClean="0"/>
              <a:t>3/29/2024</a:t>
            </a:fld>
            <a:endParaRPr lang="en-US"/>
          </a:p>
        </p:txBody>
      </p:sp>
      <p:sp>
        <p:nvSpPr>
          <p:cNvPr id="6" name="Footer Placeholder 5">
            <a:extLst>
              <a:ext uri="{FF2B5EF4-FFF2-40B4-BE49-F238E27FC236}">
                <a16:creationId xmlns:a16="http://schemas.microsoft.com/office/drawing/2014/main" id="{5288B5D8-E15B-BE38-2A89-BD0F02E1A0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7ECC26-B78C-4CBD-6883-97E80D3E5165}"/>
              </a:ext>
            </a:extLst>
          </p:cNvPr>
          <p:cNvSpPr>
            <a:spLocks noGrp="1"/>
          </p:cNvSpPr>
          <p:nvPr>
            <p:ph type="sldNum" sz="quarter" idx="12"/>
          </p:nvPr>
        </p:nvSpPr>
        <p:spPr/>
        <p:txBody>
          <a:bodyPr/>
          <a:lstStyle/>
          <a:p>
            <a:fld id="{1CC2C9B9-B4B7-45CC-A7EB-16F8BADE9045}" type="slidenum">
              <a:rPr lang="en-US" smtClean="0"/>
              <a:t>‹#›</a:t>
            </a:fld>
            <a:endParaRPr lang="en-US"/>
          </a:p>
        </p:txBody>
      </p:sp>
      <p:sp>
        <p:nvSpPr>
          <p:cNvPr id="11" name="Rectangle 10">
            <a:extLst>
              <a:ext uri="{FF2B5EF4-FFF2-40B4-BE49-F238E27FC236}">
                <a16:creationId xmlns:a16="http://schemas.microsoft.com/office/drawing/2014/main" id="{96AAC029-BE5C-900C-E7D2-DE6E31789D1E}"/>
              </a:ext>
              <a:ext uri="{C183D7F6-B498-43B3-948B-1728B52AA6E4}">
                <adec:decorative xmlns:adec="http://schemas.microsoft.com/office/drawing/2017/decorative" val="1"/>
              </a:ext>
            </a:extLst>
          </p:cNvPr>
          <p:cNvSpPr/>
          <p:nvPr/>
        </p:nvSpPr>
        <p:spPr>
          <a:xfrm>
            <a:off x="933198" y="931857"/>
            <a:ext cx="4305523" cy="4996302"/>
          </a:xfrm>
          <a:prstGeom prst="rect">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6159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56961BB-DC1E-4543-87F0-40B63B1E4F5E}" type="datetime1">
              <a:rPr lang="en-US" smtClean="0"/>
              <a:pPr/>
              <a:t>3/29/2024</a:t>
            </a:fld>
            <a:endParaRPr lang="en-US"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pPr marL="93974">
              <a:lnSpc>
                <a:spcPts val="1100"/>
              </a:lnSpc>
            </a:pPr>
            <a:fld id="{81D60167-4931-47E6-BA6A-407CBD079E47}" type="slidenum">
              <a:rPr lang="en-GB" smtClean="0"/>
              <a:pPr marL="93974">
                <a:lnSpc>
                  <a:spcPts val="1100"/>
                </a:lnSpc>
              </a:pPr>
              <a:t>‹#›</a:t>
            </a:fld>
            <a:endParaRPr lang="en-GB" dirty="0"/>
          </a:p>
        </p:txBody>
      </p:sp>
    </p:spTree>
    <p:extLst>
      <p:ext uri="{BB962C8B-B14F-4D97-AF65-F5344CB8AC3E}">
        <p14:creationId xmlns:p14="http://schemas.microsoft.com/office/powerpoint/2010/main" val="38408597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1000">
        <p15:prstTrans prst="curtains"/>
      </p:transition>
    </mc:Choice>
    <mc:Fallback xmlns="">
      <p:transition spd="slow" advTm="100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04EAA-30F7-390A-C77C-2E5BD8218BC0}"/>
              </a:ext>
            </a:extLst>
          </p:cNvPr>
          <p:cNvSpPr>
            <a:spLocks noGrp="1"/>
          </p:cNvSpPr>
          <p:nvPr>
            <p:ph type="title"/>
          </p:nvPr>
        </p:nvSpPr>
        <p:spPr>
          <a:xfrm>
            <a:off x="1380120" y="1391478"/>
            <a:ext cx="3322510" cy="2037522"/>
          </a:xfrm>
        </p:spPr>
        <p:txBody>
          <a:bodyPr anchor="t">
            <a:normAutofit/>
          </a:bodyPr>
          <a:lstStyle>
            <a:lvl1pPr>
              <a:defRPr sz="2400"/>
            </a:lvl1pPr>
          </a:lstStyle>
          <a:p>
            <a:r>
              <a:rPr lang="en-US" dirty="0"/>
              <a:t>Click to edit Master title style</a:t>
            </a:r>
          </a:p>
        </p:txBody>
      </p:sp>
      <p:sp useBgFill="1">
        <p:nvSpPr>
          <p:cNvPr id="3" name="Picture Placeholder 2">
            <a:extLst>
              <a:ext uri="{FF2B5EF4-FFF2-40B4-BE49-F238E27FC236}">
                <a16:creationId xmlns:a16="http://schemas.microsoft.com/office/drawing/2014/main" id="{513A1C34-81AC-D534-67B1-42721228935F}"/>
              </a:ext>
            </a:extLst>
          </p:cNvPr>
          <p:cNvSpPr>
            <a:spLocks noGrp="1"/>
          </p:cNvSpPr>
          <p:nvPr>
            <p:ph type="pic" idx="1"/>
          </p:nvPr>
        </p:nvSpPr>
        <p:spPr>
          <a:xfrm>
            <a:off x="5907143" y="931857"/>
            <a:ext cx="5351659" cy="499630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0E1012D-3524-26C6-64C1-8CE6E7A9A29B}"/>
              </a:ext>
            </a:extLst>
          </p:cNvPr>
          <p:cNvSpPr>
            <a:spLocks noGrp="1"/>
          </p:cNvSpPr>
          <p:nvPr>
            <p:ph type="body" sz="half" idx="2"/>
          </p:nvPr>
        </p:nvSpPr>
        <p:spPr>
          <a:xfrm>
            <a:off x="1380120" y="3742792"/>
            <a:ext cx="3322510" cy="1590261"/>
          </a:xfrm>
        </p:spPr>
        <p:txBody>
          <a:bodyPr anchor="b">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7E8FA6D7-1BE0-F14D-A2F7-4836180BC3B9}"/>
              </a:ext>
            </a:extLst>
          </p:cNvPr>
          <p:cNvSpPr>
            <a:spLocks noGrp="1"/>
          </p:cNvSpPr>
          <p:nvPr>
            <p:ph type="dt" sz="half" idx="10"/>
          </p:nvPr>
        </p:nvSpPr>
        <p:spPr/>
        <p:txBody>
          <a:bodyPr/>
          <a:lstStyle/>
          <a:p>
            <a:fld id="{E7736193-EDE3-4BB5-AE5F-E6E5472AB8BE}" type="datetimeFigureOut">
              <a:rPr lang="en-US" smtClean="0"/>
              <a:t>3/29/2024</a:t>
            </a:fld>
            <a:endParaRPr lang="en-US"/>
          </a:p>
        </p:txBody>
      </p:sp>
      <p:sp>
        <p:nvSpPr>
          <p:cNvPr id="6" name="Footer Placeholder 5">
            <a:extLst>
              <a:ext uri="{FF2B5EF4-FFF2-40B4-BE49-F238E27FC236}">
                <a16:creationId xmlns:a16="http://schemas.microsoft.com/office/drawing/2014/main" id="{0556B5AC-3F20-FDC1-D579-7C4C6B4ED0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074ACA-1D54-81FA-70B1-31AB3011B3C6}"/>
              </a:ext>
            </a:extLst>
          </p:cNvPr>
          <p:cNvSpPr>
            <a:spLocks noGrp="1"/>
          </p:cNvSpPr>
          <p:nvPr>
            <p:ph type="sldNum" sz="quarter" idx="12"/>
          </p:nvPr>
        </p:nvSpPr>
        <p:spPr/>
        <p:txBody>
          <a:bodyPr/>
          <a:lstStyle/>
          <a:p>
            <a:fld id="{1CC2C9B9-B4B7-45CC-A7EB-16F8BADE9045}" type="slidenum">
              <a:rPr lang="en-US" smtClean="0"/>
              <a:t>‹#›</a:t>
            </a:fld>
            <a:endParaRPr lang="en-US"/>
          </a:p>
        </p:txBody>
      </p:sp>
      <p:sp>
        <p:nvSpPr>
          <p:cNvPr id="9" name="Rectangle 8">
            <a:extLst>
              <a:ext uri="{FF2B5EF4-FFF2-40B4-BE49-F238E27FC236}">
                <a16:creationId xmlns:a16="http://schemas.microsoft.com/office/drawing/2014/main" id="{4DD8EE65-D4F9-418A-1628-F5DFD3DBA24E}"/>
              </a:ext>
              <a:ext uri="{C183D7F6-B498-43B3-948B-1728B52AA6E4}">
                <adec:decorative xmlns:adec="http://schemas.microsoft.com/office/drawing/2017/decorative" val="1"/>
              </a:ext>
            </a:extLst>
          </p:cNvPr>
          <p:cNvSpPr/>
          <p:nvPr/>
        </p:nvSpPr>
        <p:spPr>
          <a:xfrm>
            <a:off x="933198" y="931857"/>
            <a:ext cx="4305523" cy="4996302"/>
          </a:xfrm>
          <a:prstGeom prst="rect">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0859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2C3AB-851A-0D2F-B3AE-5B161CFFC00A}"/>
              </a:ext>
            </a:extLst>
          </p:cNvPr>
          <p:cNvSpPr>
            <a:spLocks noGrp="1"/>
          </p:cNvSpPr>
          <p:nvPr>
            <p:ph type="title"/>
          </p:nvPr>
        </p:nvSpPr>
        <p:spPr>
          <a:xfrm>
            <a:off x="1624338" y="1255172"/>
            <a:ext cx="9297346" cy="1050707"/>
          </a:xfrm>
        </p:spPr>
        <p:txBody>
          <a:bodyPr anchor="b"/>
          <a:lstStyle/>
          <a:p>
            <a:r>
              <a:rPr lang="en-US" dirty="0"/>
              <a:t>Click to edit Master title style</a:t>
            </a:r>
          </a:p>
        </p:txBody>
      </p:sp>
      <p:sp>
        <p:nvSpPr>
          <p:cNvPr id="3" name="Vertical Text Placeholder 2">
            <a:extLst>
              <a:ext uri="{FF2B5EF4-FFF2-40B4-BE49-F238E27FC236}">
                <a16:creationId xmlns:a16="http://schemas.microsoft.com/office/drawing/2014/main" id="{0E89FD6B-3621-3904-7878-A2825C692509}"/>
              </a:ext>
            </a:extLst>
          </p:cNvPr>
          <p:cNvSpPr>
            <a:spLocks noGrp="1"/>
          </p:cNvSpPr>
          <p:nvPr>
            <p:ph type="body" orient="vert" idx="1"/>
          </p:nvPr>
        </p:nvSpPr>
        <p:spPr>
          <a:xfrm>
            <a:off x="1624338" y="2419468"/>
            <a:ext cx="9297346" cy="3254356"/>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9808AE9-D8ED-ED5D-D7B0-A43811777E81}"/>
              </a:ext>
            </a:extLst>
          </p:cNvPr>
          <p:cNvSpPr>
            <a:spLocks noGrp="1"/>
          </p:cNvSpPr>
          <p:nvPr>
            <p:ph type="dt" sz="half" idx="10"/>
          </p:nvPr>
        </p:nvSpPr>
        <p:spPr/>
        <p:txBody>
          <a:bodyPr/>
          <a:lstStyle/>
          <a:p>
            <a:fld id="{E7736193-EDE3-4BB5-AE5F-E6E5472AB8BE}" type="datetimeFigureOut">
              <a:rPr lang="en-US" smtClean="0"/>
              <a:t>3/29/2024</a:t>
            </a:fld>
            <a:endParaRPr lang="en-US"/>
          </a:p>
        </p:txBody>
      </p:sp>
      <p:sp>
        <p:nvSpPr>
          <p:cNvPr id="5" name="Footer Placeholder 4">
            <a:extLst>
              <a:ext uri="{FF2B5EF4-FFF2-40B4-BE49-F238E27FC236}">
                <a16:creationId xmlns:a16="http://schemas.microsoft.com/office/drawing/2014/main" id="{9A9EF98B-AC81-D122-3D05-9C4E2FE423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9FB543-B138-6627-3714-12105D172AD5}"/>
              </a:ext>
            </a:extLst>
          </p:cNvPr>
          <p:cNvSpPr>
            <a:spLocks noGrp="1"/>
          </p:cNvSpPr>
          <p:nvPr>
            <p:ph type="sldNum" sz="quarter" idx="12"/>
          </p:nvPr>
        </p:nvSpPr>
        <p:spPr/>
        <p:txBody>
          <a:bodyPr/>
          <a:lstStyle/>
          <a:p>
            <a:fld id="{1CC2C9B9-B4B7-45CC-A7EB-16F8BADE9045}" type="slidenum">
              <a:rPr lang="en-US" smtClean="0"/>
              <a:t>‹#›</a:t>
            </a:fld>
            <a:endParaRPr lang="en-US"/>
          </a:p>
        </p:txBody>
      </p:sp>
    </p:spTree>
    <p:extLst>
      <p:ext uri="{BB962C8B-B14F-4D97-AF65-F5344CB8AC3E}">
        <p14:creationId xmlns:p14="http://schemas.microsoft.com/office/powerpoint/2010/main" val="12810438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3DE16D-F1A0-DDB5-A98C-A9055C93D914}"/>
              </a:ext>
            </a:extLst>
          </p:cNvPr>
          <p:cNvSpPr>
            <a:spLocks noGrp="1"/>
          </p:cNvSpPr>
          <p:nvPr>
            <p:ph type="title" orient="vert"/>
          </p:nvPr>
        </p:nvSpPr>
        <p:spPr>
          <a:xfrm>
            <a:off x="9126961" y="1414196"/>
            <a:ext cx="1817441" cy="4100602"/>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2D8A548F-8DA7-C53C-1BFE-7C720CB20FA1}"/>
              </a:ext>
            </a:extLst>
          </p:cNvPr>
          <p:cNvSpPr>
            <a:spLocks noGrp="1"/>
          </p:cNvSpPr>
          <p:nvPr>
            <p:ph type="body" orient="vert" idx="1"/>
          </p:nvPr>
        </p:nvSpPr>
        <p:spPr>
          <a:xfrm>
            <a:off x="1346042" y="1414196"/>
            <a:ext cx="7780919" cy="4100602"/>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12EA2C8-1C90-25D0-8B0A-30B73CFD3EDE}"/>
              </a:ext>
            </a:extLst>
          </p:cNvPr>
          <p:cNvSpPr>
            <a:spLocks noGrp="1"/>
          </p:cNvSpPr>
          <p:nvPr>
            <p:ph type="dt" sz="half" idx="10"/>
          </p:nvPr>
        </p:nvSpPr>
        <p:spPr/>
        <p:txBody>
          <a:bodyPr/>
          <a:lstStyle/>
          <a:p>
            <a:fld id="{E7736193-EDE3-4BB5-AE5F-E6E5472AB8BE}" type="datetimeFigureOut">
              <a:rPr lang="en-US" smtClean="0"/>
              <a:t>3/29/2024</a:t>
            </a:fld>
            <a:endParaRPr lang="en-US"/>
          </a:p>
        </p:txBody>
      </p:sp>
      <p:sp>
        <p:nvSpPr>
          <p:cNvPr id="5" name="Footer Placeholder 4">
            <a:extLst>
              <a:ext uri="{FF2B5EF4-FFF2-40B4-BE49-F238E27FC236}">
                <a16:creationId xmlns:a16="http://schemas.microsoft.com/office/drawing/2014/main" id="{EA6FF1A4-0404-DA2D-1EA4-828091C049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457155-0F4A-F7B7-C4A8-755572E98C2E}"/>
              </a:ext>
            </a:extLst>
          </p:cNvPr>
          <p:cNvSpPr>
            <a:spLocks noGrp="1"/>
          </p:cNvSpPr>
          <p:nvPr>
            <p:ph type="sldNum" sz="quarter" idx="12"/>
          </p:nvPr>
        </p:nvSpPr>
        <p:spPr/>
        <p:txBody>
          <a:bodyPr/>
          <a:lstStyle/>
          <a:p>
            <a:fld id="{1CC2C9B9-B4B7-45CC-A7EB-16F8BADE9045}" type="slidenum">
              <a:rPr lang="en-US" smtClean="0"/>
              <a:t>‹#›</a:t>
            </a:fld>
            <a:endParaRPr lang="en-US"/>
          </a:p>
        </p:txBody>
      </p:sp>
    </p:spTree>
    <p:extLst>
      <p:ext uri="{BB962C8B-B14F-4D97-AF65-F5344CB8AC3E}">
        <p14:creationId xmlns:p14="http://schemas.microsoft.com/office/powerpoint/2010/main" val="1220269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1CDDD051-D61D-409C-9DDD-770C9EA25F72}" type="datetime1">
              <a:rPr lang="en-US" smtClean="0"/>
              <a:pPr/>
              <a:t>3/29/2024</a:t>
            </a:fld>
            <a:endParaRPr lang="en-US"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pPr marL="93974">
              <a:lnSpc>
                <a:spcPts val="1100"/>
              </a:lnSpc>
            </a:pPr>
            <a:fld id="{81D60167-4931-47E6-BA6A-407CBD079E47}" type="slidenum">
              <a:rPr lang="en-GB" smtClean="0"/>
              <a:pPr marL="93974">
                <a:lnSpc>
                  <a:spcPts val="1100"/>
                </a:lnSpc>
              </a:pPr>
              <a:t>‹#›</a:t>
            </a:fld>
            <a:endParaRPr lang="en-GB" dirty="0"/>
          </a:p>
        </p:txBody>
      </p:sp>
    </p:spTree>
    <p:extLst>
      <p:ext uri="{BB962C8B-B14F-4D97-AF65-F5344CB8AC3E}">
        <p14:creationId xmlns:p14="http://schemas.microsoft.com/office/powerpoint/2010/main" val="277902474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6000" advTm="1000">
        <p15:prstTrans prst="curtains"/>
      </p:transition>
    </mc:Choice>
    <mc:Fallback xmlns="">
      <p:transition spd="slow" advTm="1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64C5B896-3E0B-4D43-9A1B-A78019E5A1D7}" type="datetime1">
              <a:rPr lang="en-US" smtClean="0"/>
              <a:pPr/>
              <a:t>3/29/2024</a:t>
            </a:fld>
            <a:endParaRPr lang="en-US" dirty="0"/>
          </a:p>
        </p:txBody>
      </p:sp>
      <p:sp>
        <p:nvSpPr>
          <p:cNvPr id="9" name="Footer Placeholder 8"/>
          <p:cNvSpPr>
            <a:spLocks noGrp="1"/>
          </p:cNvSpPr>
          <p:nvPr>
            <p:ph type="ftr" sz="quarter" idx="11"/>
          </p:nvPr>
        </p:nvSpPr>
        <p:spPr/>
        <p:txBody>
          <a:bodyPr/>
          <a:lstStyle/>
          <a:p>
            <a:endParaRPr lang="en-GB" dirty="0"/>
          </a:p>
        </p:txBody>
      </p:sp>
      <p:sp>
        <p:nvSpPr>
          <p:cNvPr id="10" name="Slide Number Placeholder 9"/>
          <p:cNvSpPr>
            <a:spLocks noGrp="1"/>
          </p:cNvSpPr>
          <p:nvPr>
            <p:ph type="sldNum" sz="quarter" idx="12"/>
          </p:nvPr>
        </p:nvSpPr>
        <p:spPr/>
        <p:txBody>
          <a:bodyPr/>
          <a:lstStyle/>
          <a:p>
            <a:pPr marL="93974">
              <a:lnSpc>
                <a:spcPts val="1100"/>
              </a:lnSpc>
            </a:pPr>
            <a:fld id="{81D60167-4931-47E6-BA6A-407CBD079E47}" type="slidenum">
              <a:rPr lang="en-GB" smtClean="0"/>
              <a:pPr marL="93974">
                <a:lnSpc>
                  <a:spcPts val="1100"/>
                </a:lnSpc>
              </a:pPr>
              <a:t>‹#›</a:t>
            </a:fld>
            <a:endParaRPr lang="en-GB" dirty="0"/>
          </a:p>
        </p:txBody>
      </p:sp>
    </p:spTree>
    <p:extLst>
      <p:ext uri="{BB962C8B-B14F-4D97-AF65-F5344CB8AC3E}">
        <p14:creationId xmlns:p14="http://schemas.microsoft.com/office/powerpoint/2010/main" val="2773939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1000">
        <p15:prstTrans prst="curtains"/>
      </p:transition>
    </mc:Choice>
    <mc:Fallback xmlns="">
      <p:transition spd="slow" advTm="1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C03F73FD-0D46-4D45-A020-35CE90CFDAC9}" type="datetime1">
              <a:rPr lang="en-US" smtClean="0"/>
              <a:pPr/>
              <a:t>3/29/2024</a:t>
            </a:fld>
            <a:endParaRPr lang="en-US"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pPr marL="93974">
              <a:lnSpc>
                <a:spcPts val="1100"/>
              </a:lnSpc>
            </a:pPr>
            <a:fld id="{81D60167-4931-47E6-BA6A-407CBD079E47}" type="slidenum">
              <a:rPr lang="en-GB" smtClean="0"/>
              <a:pPr marL="93974">
                <a:lnSpc>
                  <a:spcPts val="1100"/>
                </a:lnSpc>
              </a:pPr>
              <a:t>‹#›</a:t>
            </a:fld>
            <a:endParaRPr lang="en-GB"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7797923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1000">
        <p15:prstTrans prst="curtains"/>
      </p:transition>
    </mc:Choice>
    <mc:Fallback xmlns="">
      <p:transition spd="slow" advTm="1000">
        <p:fade/>
      </p:transition>
    </mc:Fallback>
  </mc:AlternateContent>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9B7501E-81C8-4680-BC29-190A67B43924}" type="datetime1">
              <a:rPr lang="en-US" smtClean="0"/>
              <a:pPr/>
              <a:t>3/29/2024</a:t>
            </a:fld>
            <a:endParaRPr lang="en-US"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pPr marL="93974">
              <a:lnSpc>
                <a:spcPts val="1100"/>
              </a:lnSpc>
            </a:pPr>
            <a:fld id="{81D60167-4931-47E6-BA6A-407CBD079E47}" type="slidenum">
              <a:rPr lang="en-GB" smtClean="0"/>
              <a:pPr marL="93974">
                <a:lnSpc>
                  <a:spcPts val="1100"/>
                </a:lnSpc>
              </a:pPr>
              <a:t>‹#›</a:t>
            </a:fld>
            <a:endParaRPr lang="en-GB" dirty="0"/>
          </a:p>
        </p:txBody>
      </p:sp>
    </p:spTree>
    <p:extLst>
      <p:ext uri="{BB962C8B-B14F-4D97-AF65-F5344CB8AC3E}">
        <p14:creationId xmlns:p14="http://schemas.microsoft.com/office/powerpoint/2010/main" val="33042437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1000">
        <p15:prstTrans prst="curtains"/>
      </p:transition>
    </mc:Choice>
    <mc:Fallback xmlns="">
      <p:transition spd="slow" advTm="1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3/29/2024</a:t>
            </a:fld>
            <a:endParaRPr lang="en-US" dirty="0"/>
          </a:p>
        </p:txBody>
      </p:sp>
      <p:sp>
        <p:nvSpPr>
          <p:cNvPr id="3" name="Footer Placeholder 2"/>
          <p:cNvSpPr>
            <a:spLocks noGrp="1"/>
          </p:cNvSpPr>
          <p:nvPr>
            <p:ph type="ftr" sz="quarter" idx="11"/>
          </p:nvPr>
        </p:nvSpPr>
        <p:spPr/>
        <p:txBody>
          <a:bodyPr/>
          <a:lstStyle/>
          <a:p>
            <a:endParaRPr lang="en-GB"/>
          </a:p>
          <a:p>
            <a:r>
              <a:rPr lang="en-US"/>
              <a:t>Chartered Accountant</a:t>
            </a:r>
            <a:endParaRPr lang="en-GB" dirty="0"/>
          </a:p>
        </p:txBody>
      </p:sp>
      <p:sp>
        <p:nvSpPr>
          <p:cNvPr id="4" name="Slide Number Placeholder 3"/>
          <p:cNvSpPr>
            <a:spLocks noGrp="1"/>
          </p:cNvSpPr>
          <p:nvPr>
            <p:ph type="sldNum" sz="quarter" idx="12"/>
          </p:nvPr>
        </p:nvSpPr>
        <p:spPr/>
        <p:txBody>
          <a:bodyPr/>
          <a:lstStyle/>
          <a:p>
            <a:pPr marL="93974">
              <a:lnSpc>
                <a:spcPts val="1100"/>
              </a:lnSpc>
            </a:pPr>
            <a:fld id="{81D60167-4931-47E6-BA6A-407CBD079E47}" type="slidenum">
              <a:rPr lang="en-GB" smtClean="0"/>
              <a:pPr marL="93974">
                <a:lnSpc>
                  <a:spcPts val="1100"/>
                </a:lnSpc>
              </a:pPr>
              <a:t>‹#›</a:t>
            </a:fld>
            <a:endParaRPr lang="en-GB" dirty="0"/>
          </a:p>
        </p:txBody>
      </p:sp>
    </p:spTree>
    <p:extLst>
      <p:ext uri="{BB962C8B-B14F-4D97-AF65-F5344CB8AC3E}">
        <p14:creationId xmlns:p14="http://schemas.microsoft.com/office/powerpoint/2010/main" val="18669218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1000">
        <p15:prstTrans prst="curtains"/>
      </p:transition>
    </mc:Choice>
    <mc:Fallback xmlns="">
      <p:transition spd="slow" advTm="1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2D6A0928-BE87-4E78-AFB5-E3F17279D8F2}" type="datetime1">
              <a:rPr lang="en-US" smtClean="0"/>
              <a:pPr/>
              <a:t>3/29/2024</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pPr marL="93974">
              <a:lnSpc>
                <a:spcPts val="1100"/>
              </a:lnSpc>
            </a:pPr>
            <a:fld id="{81D60167-4931-47E6-BA6A-407CBD079E47}" type="slidenum">
              <a:rPr lang="en-GB" smtClean="0"/>
              <a:pPr marL="93974">
                <a:lnSpc>
                  <a:spcPts val="1100"/>
                </a:lnSpc>
              </a:pPr>
              <a:t>‹#›</a:t>
            </a:fld>
            <a:endParaRPr lang="en-GB" dirty="0"/>
          </a:p>
        </p:txBody>
      </p:sp>
    </p:spTree>
    <p:extLst>
      <p:ext uri="{BB962C8B-B14F-4D97-AF65-F5344CB8AC3E}">
        <p14:creationId xmlns:p14="http://schemas.microsoft.com/office/powerpoint/2010/main" val="24278778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1000">
        <p15:prstTrans prst="curtains"/>
      </p:transition>
    </mc:Choice>
    <mc:Fallback xmlns="">
      <p:transition spd="slow" advTm="1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972C1E8E-00BE-4705-A9EE-AB62E2B18061}" type="datetime1">
              <a:rPr lang="en-US" smtClean="0"/>
              <a:pPr/>
              <a:t>3/29/2024</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pPr marL="93974">
              <a:lnSpc>
                <a:spcPts val="1100"/>
              </a:lnSpc>
            </a:pPr>
            <a:fld id="{81D60167-4931-47E6-BA6A-407CBD079E47}" type="slidenum">
              <a:rPr lang="en-GB" smtClean="0"/>
              <a:pPr marL="93974">
                <a:lnSpc>
                  <a:spcPts val="1100"/>
                </a:lnSpc>
              </a:pPr>
              <a:t>‹#›</a:t>
            </a:fld>
            <a:endParaRPr lang="en-GB" dirty="0"/>
          </a:p>
        </p:txBody>
      </p:sp>
    </p:spTree>
    <p:extLst>
      <p:ext uri="{BB962C8B-B14F-4D97-AF65-F5344CB8AC3E}">
        <p14:creationId xmlns:p14="http://schemas.microsoft.com/office/powerpoint/2010/main" val="31147216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1000">
        <p15:prstTrans prst="curtains"/>
      </p:transition>
    </mc:Choice>
    <mc:Fallback xmlns="">
      <p:transition spd="slow" advTm="1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C03F73FD-0D46-4D45-A020-35CE90CFDAC9}" type="datetime1">
              <a:rPr lang="en-US" smtClean="0"/>
              <a:pPr/>
              <a:t>3/29/2024</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GB"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pPr marL="93974">
              <a:lnSpc>
                <a:spcPts val="1100"/>
              </a:lnSpc>
            </a:pPr>
            <a:fld id="{81D60167-4931-47E6-BA6A-407CBD079E47}" type="slidenum">
              <a:rPr lang="en-GB" smtClean="0"/>
              <a:pPr marL="93974">
                <a:lnSpc>
                  <a:spcPts val="1100"/>
                </a:lnSpc>
              </a:pPr>
              <a:t>‹#›</a:t>
            </a:fld>
            <a:endParaRPr lang="en-GB" dirty="0"/>
          </a:p>
        </p:txBody>
      </p:sp>
    </p:spTree>
    <p:extLst>
      <p:ext uri="{BB962C8B-B14F-4D97-AF65-F5344CB8AC3E}">
        <p14:creationId xmlns:p14="http://schemas.microsoft.com/office/powerpoint/2010/main" val="3373440756"/>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Lst>
  <mc:AlternateContent xmlns:mc="http://schemas.openxmlformats.org/markup-compatibility/2006" xmlns:p15="http://schemas.microsoft.com/office/powerpoint/2012/main">
    <mc:Choice Requires="p15">
      <p:transition xmlns:p14="http://schemas.microsoft.com/office/powerpoint/2010/main" spd="slow" p14:dur="6000" advTm="1000">
        <p15:prstTrans prst="curtains"/>
      </p:transition>
    </mc:Choice>
    <mc:Fallback xmlns="">
      <p:transition spd="slow" advTm="1000">
        <p:fade/>
      </p:transition>
    </mc:Fallback>
  </mc:AlternateContent>
  <p:hf hd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792104-6F24-CD50-F55E-22A55084DDC9}"/>
              </a:ext>
            </a:extLst>
          </p:cNvPr>
          <p:cNvSpPr>
            <a:spLocks noGrp="1"/>
          </p:cNvSpPr>
          <p:nvPr>
            <p:ph type="title"/>
          </p:nvPr>
        </p:nvSpPr>
        <p:spPr>
          <a:xfrm>
            <a:off x="1620442" y="1233199"/>
            <a:ext cx="8977511" cy="1073825"/>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2D1059CB-D00E-398D-E4D9-59792FC40A4C}"/>
              </a:ext>
            </a:extLst>
          </p:cNvPr>
          <p:cNvSpPr>
            <a:spLocks noGrp="1"/>
          </p:cNvSpPr>
          <p:nvPr>
            <p:ph type="body" idx="1"/>
          </p:nvPr>
        </p:nvSpPr>
        <p:spPr>
          <a:xfrm>
            <a:off x="1620444" y="2419639"/>
            <a:ext cx="8977509" cy="314178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8DFBC38-D897-7CBE-AC89-A95A2222D7C8}"/>
              </a:ext>
            </a:extLst>
          </p:cNvPr>
          <p:cNvSpPr>
            <a:spLocks noGrp="1"/>
          </p:cNvSpPr>
          <p:nvPr>
            <p:ph type="dt" sz="half" idx="2"/>
          </p:nvPr>
        </p:nvSpPr>
        <p:spPr>
          <a:xfrm>
            <a:off x="847726" y="6199188"/>
            <a:ext cx="2743200" cy="365125"/>
          </a:xfrm>
          <a:prstGeom prst="rect">
            <a:avLst/>
          </a:prstGeom>
        </p:spPr>
        <p:txBody>
          <a:bodyPr vert="horz" lIns="91440" tIns="45720" rIns="91440" bIns="45720" rtlCol="0" anchor="ctr"/>
          <a:lstStyle>
            <a:lvl1pPr algn="l">
              <a:defRPr sz="1050">
                <a:solidFill>
                  <a:schemeClr val="tx1"/>
                </a:solidFill>
                <a:latin typeface="+mn-lt"/>
              </a:defRPr>
            </a:lvl1pPr>
          </a:lstStyle>
          <a:p>
            <a:fld id="{E7736193-EDE3-4BB5-AE5F-E6E5472AB8BE}" type="datetimeFigureOut">
              <a:rPr lang="en-US" smtClean="0"/>
              <a:t>3/29/2024</a:t>
            </a:fld>
            <a:endParaRPr lang="en-US"/>
          </a:p>
        </p:txBody>
      </p:sp>
      <p:sp>
        <p:nvSpPr>
          <p:cNvPr id="5" name="Footer Placeholder 4">
            <a:extLst>
              <a:ext uri="{FF2B5EF4-FFF2-40B4-BE49-F238E27FC236}">
                <a16:creationId xmlns:a16="http://schemas.microsoft.com/office/drawing/2014/main" id="{E6728008-2A03-D518-4A75-30816EB0D198}"/>
              </a:ext>
            </a:extLst>
          </p:cNvPr>
          <p:cNvSpPr>
            <a:spLocks noGrp="1"/>
          </p:cNvSpPr>
          <p:nvPr>
            <p:ph type="ftr" sz="quarter" idx="3"/>
          </p:nvPr>
        </p:nvSpPr>
        <p:spPr>
          <a:xfrm>
            <a:off x="7286625" y="6199188"/>
            <a:ext cx="3409951" cy="365125"/>
          </a:xfrm>
          <a:prstGeom prst="rect">
            <a:avLst/>
          </a:prstGeom>
        </p:spPr>
        <p:txBody>
          <a:bodyPr vert="horz" lIns="91440" tIns="45720" rIns="91440" bIns="45720" rtlCol="0" anchor="ctr"/>
          <a:lstStyle>
            <a:lvl1pPr algn="r">
              <a:defRPr sz="1050">
                <a:solidFill>
                  <a:schemeClr val="tx1"/>
                </a:solidFill>
                <a:latin typeface="+mn-lt"/>
              </a:defRPr>
            </a:lvl1pPr>
          </a:lstStyle>
          <a:p>
            <a:endParaRPr lang="en-US"/>
          </a:p>
        </p:txBody>
      </p:sp>
      <p:sp>
        <p:nvSpPr>
          <p:cNvPr id="6" name="Slide Number Placeholder 5">
            <a:extLst>
              <a:ext uri="{FF2B5EF4-FFF2-40B4-BE49-F238E27FC236}">
                <a16:creationId xmlns:a16="http://schemas.microsoft.com/office/drawing/2014/main" id="{F3691D49-2BD8-1C36-B43A-CF2F9177769B}"/>
              </a:ext>
            </a:extLst>
          </p:cNvPr>
          <p:cNvSpPr>
            <a:spLocks noGrp="1"/>
          </p:cNvSpPr>
          <p:nvPr>
            <p:ph type="sldNum" sz="quarter" idx="4"/>
          </p:nvPr>
        </p:nvSpPr>
        <p:spPr>
          <a:xfrm>
            <a:off x="10696577" y="6199188"/>
            <a:ext cx="619125" cy="365125"/>
          </a:xfrm>
          <a:prstGeom prst="rect">
            <a:avLst/>
          </a:prstGeom>
        </p:spPr>
        <p:txBody>
          <a:bodyPr vert="horz" lIns="91440" tIns="45720" rIns="91440" bIns="45720" rtlCol="0" anchor="ctr"/>
          <a:lstStyle>
            <a:lvl1pPr algn="r">
              <a:defRPr sz="1050">
                <a:solidFill>
                  <a:schemeClr val="tx1"/>
                </a:solidFill>
                <a:latin typeface="+mn-lt"/>
              </a:defRPr>
            </a:lvl1pPr>
          </a:lstStyle>
          <a:p>
            <a:fld id="{1CC2C9B9-B4B7-45CC-A7EB-16F8BADE9045}" type="slidenum">
              <a:rPr lang="en-US" smtClean="0"/>
              <a:t>‹#›</a:t>
            </a:fld>
            <a:endParaRPr lang="en-US"/>
          </a:p>
        </p:txBody>
      </p:sp>
      <p:sp>
        <p:nvSpPr>
          <p:cNvPr id="8" name="Rectangle 7">
            <a:extLst>
              <a:ext uri="{FF2B5EF4-FFF2-40B4-BE49-F238E27FC236}">
                <a16:creationId xmlns:a16="http://schemas.microsoft.com/office/drawing/2014/main" id="{5BE2A49E-0BD9-321C-F602-AFA2FCF9B27B}"/>
              </a:ext>
              <a:ext uri="{C183D7F6-B498-43B3-948B-1728B52AA6E4}">
                <adec:decorative xmlns:adec="http://schemas.microsoft.com/office/drawing/2017/decorative" val="1"/>
              </a:ext>
            </a:extLst>
          </p:cNvPr>
          <p:cNvSpPr/>
          <p:nvPr/>
        </p:nvSpPr>
        <p:spPr>
          <a:xfrm>
            <a:off x="933198" y="931857"/>
            <a:ext cx="10326946" cy="4996302"/>
          </a:xfrm>
          <a:prstGeom prst="rect">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3782787"/>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Lst>
  <p:txStyles>
    <p:titleStyle>
      <a:lvl1pPr algn="l" defTabSz="914400" rtl="0" eaLnBrk="1" latinLnBrk="0" hangingPunct="1">
        <a:lnSpc>
          <a:spcPct val="120000"/>
        </a:lnSpc>
        <a:spcBef>
          <a:spcPct val="0"/>
        </a:spcBef>
        <a:buNone/>
        <a:defRPr sz="2800" b="1" kern="1200" cap="all" spc="5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10.png"/></Relationships>
</file>

<file path=ppt/slides/_rels/slide2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11.png"/></Relationships>
</file>

<file path=ppt/slides/_rels/slide2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12.png"/></Relationships>
</file>

<file path=ppt/slides/_rels/slide2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13.png"/></Relationships>
</file>

<file path=ppt/slides/_rels/slide2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14.png"/></Relationships>
</file>

<file path=ppt/slides/_rels/slide2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openxmlformats.org/officeDocument/2006/relationships/image" Target="../media/image15.png"/></Relationships>
</file>

<file path=ppt/slides/_rels/slide2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 Id="rId9" Type="http://schemas.openxmlformats.org/officeDocument/2006/relationships/image" Target="../media/image16.png"/></Relationships>
</file>

<file path=ppt/slides/_rels/slide2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 Id="rId9" Type="http://schemas.openxmlformats.org/officeDocument/2006/relationships/image" Target="../media/image17.png"/></Relationships>
</file>

<file path=ppt/slides/_rels/slide28.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9.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3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3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38.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39.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4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4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4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4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mailto:madanlalassociates@gmail.com"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3B871D2-D8BA-3D75-AEFF-81F0EEE1F312}"/>
              </a:ext>
            </a:extLst>
          </p:cNvPr>
          <p:cNvPicPr>
            <a:picLocks noChangeAspect="1"/>
          </p:cNvPicPr>
          <p:nvPr/>
        </p:nvPicPr>
        <p:blipFill rotWithShape="1">
          <a:blip r:embed="rId2"/>
          <a:srcRect l="7795" r="5" b="5"/>
          <a:stretch/>
        </p:blipFill>
        <p:spPr>
          <a:xfrm>
            <a:off x="27710" y="99403"/>
            <a:ext cx="12192001" cy="6857989"/>
          </a:xfrm>
          <a:prstGeom prst="rect">
            <a:avLst/>
          </a:prstGeom>
        </p:spPr>
      </p:pic>
      <p:sp>
        <p:nvSpPr>
          <p:cNvPr id="2" name="Title"/>
          <p:cNvSpPr>
            <a:spLocks noGrp="1"/>
          </p:cNvSpPr>
          <p:nvPr>
            <p:ph type="ctrTitle"/>
          </p:nvPr>
        </p:nvSpPr>
        <p:spPr>
          <a:xfrm>
            <a:off x="839416" y="223111"/>
            <a:ext cx="11100173" cy="855727"/>
          </a:xfrm>
        </p:spPr>
        <p:txBody>
          <a:bodyPr>
            <a:normAutofit fontScale="90000"/>
          </a:bodyPr>
          <a:lstStyle/>
          <a:p>
            <a:pPr>
              <a:lnSpc>
                <a:spcPct val="90000"/>
              </a:lnSpc>
            </a:pPr>
            <a:r>
              <a:rPr lang="en-US" dirty="0"/>
              <a:t>Peer Review-Compliance with ethical standards</a:t>
            </a:r>
          </a:p>
        </p:txBody>
      </p:sp>
      <p:sp>
        <p:nvSpPr>
          <p:cNvPr id="4" name="Title">
            <a:extLst>
              <a:ext uri="{FF2B5EF4-FFF2-40B4-BE49-F238E27FC236}">
                <a16:creationId xmlns:a16="http://schemas.microsoft.com/office/drawing/2014/main" id="{77A6F73A-2642-3CBC-0010-AEC93AF12E7D}"/>
              </a:ext>
            </a:extLst>
          </p:cNvPr>
          <p:cNvSpPr txBox="1">
            <a:spLocks/>
          </p:cNvSpPr>
          <p:nvPr/>
        </p:nvSpPr>
        <p:spPr>
          <a:xfrm>
            <a:off x="299406" y="5352997"/>
            <a:ext cx="3980764" cy="352619"/>
          </a:xfrm>
          <a:prstGeom prst="rect">
            <a:avLst/>
          </a:prstGeom>
          <a:noFill/>
        </p:spPr>
        <p:txBody>
          <a:bodyPr vert="horz" lIns="91440" tIns="45720" rIns="91440" bIns="45720" rtlCol="0" anchor="b">
            <a:noAutofit/>
          </a:bodyPr>
          <a:lstStyle>
            <a:lvl1pPr algn="l" defTabSz="914400" rtl="0" eaLnBrk="1" latinLnBrk="0" hangingPunct="1">
              <a:lnSpc>
                <a:spcPct val="120000"/>
              </a:lnSpc>
              <a:spcBef>
                <a:spcPct val="0"/>
              </a:spcBef>
              <a:buNone/>
              <a:defRPr sz="3200" b="1" kern="1200" cap="all" spc="530" baseline="0">
                <a:solidFill>
                  <a:schemeClr val="tx1"/>
                </a:solidFill>
                <a:latin typeface="+mj-lt"/>
                <a:ea typeface="+mj-ea"/>
                <a:cs typeface="+mj-cs"/>
              </a:defRPr>
            </a:lvl1pPr>
          </a:lstStyle>
          <a:p>
            <a:pPr marL="0" marR="0" lvl="0" indent="0" algn="l" defTabSz="914400" rtl="0" eaLnBrk="1" fontAlgn="auto" latinLnBrk="0" hangingPunct="1">
              <a:lnSpc>
                <a:spcPct val="120000"/>
              </a:lnSpc>
              <a:spcBef>
                <a:spcPct val="0"/>
              </a:spcBef>
              <a:spcAft>
                <a:spcPts val="0"/>
              </a:spcAft>
              <a:buClrTx/>
              <a:buSzTx/>
              <a:buFontTx/>
              <a:buNone/>
              <a:tabLst/>
              <a:defRPr/>
            </a:pPr>
            <a:r>
              <a:rPr kumimoji="0" lang="en-US" sz="1600" b="1" i="0" u="none" strike="noStrike" kern="1200" cap="all" spc="0" normalizeH="0" baseline="0" noProof="0" dirty="0">
                <a:ln>
                  <a:noFill/>
                </a:ln>
                <a:solidFill>
                  <a:srgbClr val="000000"/>
                </a:solidFill>
                <a:effectLst/>
                <a:uLnTx/>
                <a:uFillTx/>
                <a:latin typeface="Lucida Handwriting" panose="03010101010101010101" pitchFamily="66" charset="0"/>
                <a:ea typeface="Calibri" panose="020F0502020204030204" pitchFamily="34" charset="0"/>
                <a:cs typeface="Calibri" panose="020F0502020204030204" pitchFamily="34" charset="0"/>
              </a:rPr>
              <a:t>Ca </a:t>
            </a:r>
            <a:r>
              <a:rPr kumimoji="0" lang="en-US" sz="1600" b="1" i="0" u="none" strike="noStrike" kern="1200" cap="all" spc="0" normalizeH="0" baseline="0" noProof="0" dirty="0" err="1">
                <a:ln>
                  <a:noFill/>
                </a:ln>
                <a:solidFill>
                  <a:srgbClr val="000000"/>
                </a:solidFill>
                <a:effectLst/>
                <a:uLnTx/>
                <a:uFillTx/>
                <a:latin typeface="Lucida Handwriting" panose="03010101010101010101" pitchFamily="66" charset="0"/>
                <a:ea typeface="Calibri" panose="020F0502020204030204" pitchFamily="34" charset="0"/>
                <a:cs typeface="Calibri" panose="020F0502020204030204" pitchFamily="34" charset="0"/>
              </a:rPr>
              <a:t>pAWAN</a:t>
            </a:r>
            <a:r>
              <a:rPr kumimoji="0" lang="en-US" sz="1600" b="1" i="0" u="none" strike="noStrike" kern="1200" cap="all" spc="0" normalizeH="0" baseline="0" noProof="0" dirty="0">
                <a:ln>
                  <a:noFill/>
                </a:ln>
                <a:solidFill>
                  <a:srgbClr val="000000"/>
                </a:solidFill>
                <a:effectLst/>
                <a:uLnTx/>
                <a:uFillTx/>
                <a:latin typeface="Lucida Handwriting" panose="03010101010101010101" pitchFamily="66" charset="0"/>
                <a:ea typeface="Calibri" panose="020F0502020204030204" pitchFamily="34" charset="0"/>
                <a:cs typeface="Calibri" panose="020F0502020204030204" pitchFamily="34" charset="0"/>
              </a:rPr>
              <a:t> </a:t>
            </a:r>
            <a:r>
              <a:rPr kumimoji="0" lang="en-US" sz="1600" b="1" i="0" u="none" strike="noStrike" kern="1200" cap="all" spc="0" normalizeH="0" baseline="0" noProof="0" dirty="0" err="1">
                <a:ln>
                  <a:noFill/>
                </a:ln>
                <a:solidFill>
                  <a:srgbClr val="000000"/>
                </a:solidFill>
                <a:effectLst/>
                <a:uLnTx/>
                <a:uFillTx/>
                <a:latin typeface="Lucida Handwriting" panose="03010101010101010101" pitchFamily="66" charset="0"/>
                <a:ea typeface="Calibri" panose="020F0502020204030204" pitchFamily="34" charset="0"/>
                <a:cs typeface="Calibri" panose="020F0502020204030204" pitchFamily="34" charset="0"/>
              </a:rPr>
              <a:t>kUMAR</a:t>
            </a:r>
            <a:r>
              <a:rPr kumimoji="0" lang="en-US" sz="1600" b="1" i="0" u="none" strike="noStrike" kern="1200" cap="all" spc="0" normalizeH="0" baseline="0" noProof="0" dirty="0">
                <a:ln>
                  <a:noFill/>
                </a:ln>
                <a:solidFill>
                  <a:srgbClr val="000000"/>
                </a:solidFill>
                <a:effectLst/>
                <a:uLnTx/>
                <a:uFillTx/>
                <a:latin typeface="Lucida Handwriting" panose="03010101010101010101" pitchFamily="66" charset="0"/>
                <a:ea typeface="Calibri" panose="020F0502020204030204" pitchFamily="34" charset="0"/>
                <a:cs typeface="Calibri" panose="020F0502020204030204" pitchFamily="34" charset="0"/>
              </a:rPr>
              <a:t> </a:t>
            </a:r>
            <a:r>
              <a:rPr kumimoji="0" lang="en-US" sz="1600" b="1" i="0" u="none" strike="noStrike" kern="1200" cap="all" spc="0" normalizeH="0" baseline="0" noProof="0" dirty="0" err="1">
                <a:ln>
                  <a:noFill/>
                </a:ln>
                <a:solidFill>
                  <a:srgbClr val="000000"/>
                </a:solidFill>
                <a:effectLst/>
                <a:uLnTx/>
                <a:uFillTx/>
                <a:latin typeface="Lucida Handwriting" panose="03010101010101010101" pitchFamily="66" charset="0"/>
                <a:ea typeface="Calibri" panose="020F0502020204030204" pitchFamily="34" charset="0"/>
                <a:cs typeface="Calibri" panose="020F0502020204030204" pitchFamily="34" charset="0"/>
              </a:rPr>
              <a:t>agarwaL</a:t>
            </a:r>
            <a:endParaRPr kumimoji="0" lang="en-US" sz="1600" b="1" i="0" u="none" strike="noStrike" kern="1200" cap="all" spc="0" normalizeH="0" baseline="0" noProof="0" dirty="0">
              <a:ln>
                <a:noFill/>
              </a:ln>
              <a:solidFill>
                <a:srgbClr val="000000"/>
              </a:solidFill>
              <a:effectLst/>
              <a:uLnTx/>
              <a:uFillTx/>
              <a:latin typeface="Lucida Handwriting" panose="03010101010101010101" pitchFamily="66" charset="0"/>
              <a:ea typeface="Calibri" panose="020F0502020204030204" pitchFamily="34" charset="0"/>
              <a:cs typeface="Calibri" panose="020F0502020204030204" pitchFamily="34" charset="0"/>
            </a:endParaRPr>
          </a:p>
        </p:txBody>
      </p:sp>
      <p:sp>
        <p:nvSpPr>
          <p:cNvPr id="6" name="Title">
            <a:extLst>
              <a:ext uri="{FF2B5EF4-FFF2-40B4-BE49-F238E27FC236}">
                <a16:creationId xmlns:a16="http://schemas.microsoft.com/office/drawing/2014/main" id="{0B1CA42B-B22F-396F-169A-1842DBE8BBEF}"/>
              </a:ext>
            </a:extLst>
          </p:cNvPr>
          <p:cNvSpPr txBox="1">
            <a:spLocks/>
          </p:cNvSpPr>
          <p:nvPr/>
        </p:nvSpPr>
        <p:spPr>
          <a:xfrm>
            <a:off x="8949518" y="949319"/>
            <a:ext cx="3116277" cy="352619"/>
          </a:xfrm>
          <a:prstGeom prst="rect">
            <a:avLst/>
          </a:prstGeom>
          <a:noFill/>
        </p:spPr>
        <p:txBody>
          <a:bodyPr vert="horz" lIns="91440" tIns="45720" rIns="91440" bIns="45720" rtlCol="0" anchor="b">
            <a:normAutofit fontScale="92500" lnSpcReduction="20000"/>
          </a:bodyPr>
          <a:lstStyle>
            <a:lvl1pPr algn="l" defTabSz="914400" rtl="0" eaLnBrk="1" latinLnBrk="0" hangingPunct="1">
              <a:lnSpc>
                <a:spcPct val="120000"/>
              </a:lnSpc>
              <a:spcBef>
                <a:spcPct val="0"/>
              </a:spcBef>
              <a:buNone/>
              <a:defRPr sz="3200" b="1" kern="1200" cap="all" spc="530" baseline="0">
                <a:solidFill>
                  <a:schemeClr val="tx1"/>
                </a:solidFill>
                <a:latin typeface="+mj-lt"/>
                <a:ea typeface="+mj-ea"/>
                <a:cs typeface="+mj-cs"/>
              </a:defRPr>
            </a:lvl1pPr>
          </a:lstStyle>
          <a:p>
            <a:pPr marL="0" marR="0" lvl="0" indent="0" algn="l" defTabSz="914400" rtl="0" eaLnBrk="1" fontAlgn="auto" latinLnBrk="0" hangingPunct="1">
              <a:lnSpc>
                <a:spcPct val="120000"/>
              </a:lnSpc>
              <a:spcBef>
                <a:spcPct val="0"/>
              </a:spcBef>
              <a:spcAft>
                <a:spcPts val="0"/>
              </a:spcAft>
              <a:buClrTx/>
              <a:buSzTx/>
              <a:buFontTx/>
              <a:buNone/>
              <a:tabLst/>
              <a:defRPr/>
            </a:pPr>
            <a:r>
              <a:rPr kumimoji="0" lang="en-US" sz="2600" b="1" i="0" u="none" strike="noStrike" kern="1200" cap="all" spc="0" normalizeH="0" baseline="3000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30th </a:t>
            </a:r>
            <a:r>
              <a:rPr kumimoji="0" lang="en-US" sz="1800" b="1" i="0" u="none" strike="noStrike" kern="1200" cap="all"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march 2024- EIRC ICAI</a:t>
            </a:r>
          </a:p>
        </p:txBody>
      </p:sp>
      <p:sp>
        <p:nvSpPr>
          <p:cNvPr id="11" name="Title">
            <a:extLst>
              <a:ext uri="{FF2B5EF4-FFF2-40B4-BE49-F238E27FC236}">
                <a16:creationId xmlns:a16="http://schemas.microsoft.com/office/drawing/2014/main" id="{EB5870EB-184C-E2B6-86A6-142618F23BFB}"/>
              </a:ext>
            </a:extLst>
          </p:cNvPr>
          <p:cNvSpPr txBox="1">
            <a:spLocks/>
          </p:cNvSpPr>
          <p:nvPr/>
        </p:nvSpPr>
        <p:spPr>
          <a:xfrm>
            <a:off x="299406" y="5628839"/>
            <a:ext cx="2870751" cy="422225"/>
          </a:xfrm>
          <a:prstGeom prst="rect">
            <a:avLst/>
          </a:prstGeom>
          <a:noFill/>
        </p:spPr>
        <p:txBody>
          <a:bodyPr vert="horz" lIns="91440" tIns="45720" rIns="91440" bIns="45720" rtlCol="0" anchor="b">
            <a:noAutofit/>
          </a:bodyPr>
          <a:lstStyle>
            <a:lvl1pPr algn="l" defTabSz="914400" rtl="0" eaLnBrk="1" latinLnBrk="0" hangingPunct="1">
              <a:lnSpc>
                <a:spcPct val="120000"/>
              </a:lnSpc>
              <a:spcBef>
                <a:spcPct val="0"/>
              </a:spcBef>
              <a:buNone/>
              <a:defRPr sz="3200" b="1" kern="1200" cap="all" spc="530" baseline="0">
                <a:solidFill>
                  <a:schemeClr val="tx1"/>
                </a:solidFill>
                <a:latin typeface="+mj-lt"/>
                <a:ea typeface="+mj-ea"/>
                <a:cs typeface="+mj-cs"/>
              </a:defRPr>
            </a:lvl1pPr>
          </a:lstStyle>
          <a:p>
            <a:pPr marL="0" marR="0" lvl="0" indent="0" algn="ctr" defTabSz="914400" rtl="0" eaLnBrk="1" fontAlgn="auto" latinLnBrk="0" hangingPunct="1">
              <a:lnSpc>
                <a:spcPct val="120000"/>
              </a:lnSpc>
              <a:spcBef>
                <a:spcPct val="0"/>
              </a:spcBef>
              <a:spcAft>
                <a:spcPts val="0"/>
              </a:spcAft>
              <a:buClrTx/>
              <a:buSzTx/>
              <a:buFontTx/>
              <a:buNone/>
              <a:tabLst/>
              <a:defRPr/>
            </a:pPr>
            <a:r>
              <a:rPr kumimoji="0" lang="en-US" sz="1400" b="0"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Arial" panose="020B0604020202020204" pitchFamily="34" charset="0"/>
                <a:ea typeface="Calibri" panose="020F0502020204030204" pitchFamily="34" charset="0"/>
                <a:cs typeface="Arial" panose="020B0604020202020204" pitchFamily="34" charset="0"/>
              </a:rPr>
              <a:t>madanlalassociates@gmail.com</a:t>
            </a:r>
          </a:p>
        </p:txBody>
      </p:sp>
    </p:spTree>
    <p:extLst>
      <p:ext uri="{BB962C8B-B14F-4D97-AF65-F5344CB8AC3E}">
        <p14:creationId xmlns:p14="http://schemas.microsoft.com/office/powerpoint/2010/main" val="38010834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dirty="0"/>
          </a:p>
        </p:txBody>
      </p:sp>
      <p:sp>
        <p:nvSpPr>
          <p:cNvPr id="5" name="TextBox 4"/>
          <p:cNvSpPr txBox="1"/>
          <p:nvPr/>
        </p:nvSpPr>
        <p:spPr>
          <a:xfrm>
            <a:off x="263352" y="970347"/>
            <a:ext cx="11809312" cy="5693866"/>
          </a:xfrm>
          <a:prstGeom prst="rect">
            <a:avLst/>
          </a:prstGeom>
          <a:noFill/>
          <a:ln>
            <a:solidFill>
              <a:schemeClr val="tx1"/>
            </a:solidFill>
          </a:ln>
        </p:spPr>
        <p:txBody>
          <a:bodyPr wrap="square" rtlCol="0">
            <a:spAutoFit/>
          </a:bodyPr>
          <a:lstStyle/>
          <a:p>
            <a:pPr algn="just"/>
            <a:r>
              <a:rPr lang="en-IN" sz="2800" dirty="0"/>
              <a:t>Disclaimer : </a:t>
            </a:r>
          </a:p>
          <a:p>
            <a:pPr marL="457200" indent="-457200" algn="just">
              <a:buFont typeface="Arial" panose="020B0604020202020204" pitchFamily="34" charset="0"/>
              <a:buChar char="•"/>
            </a:pPr>
            <a:r>
              <a:rPr lang="en-IN" sz="2800" dirty="0"/>
              <a:t>The views expressed in the presentation is exclusively that of the author. </a:t>
            </a:r>
          </a:p>
          <a:p>
            <a:pPr marL="457200" indent="-457200" algn="just">
              <a:buFont typeface="Arial" panose="020B0604020202020204" pitchFamily="34" charset="0"/>
              <a:buChar char="•"/>
            </a:pPr>
            <a:r>
              <a:rPr lang="en-IN" sz="2800" dirty="0"/>
              <a:t>The information contained herein is of a general nature and is not intended to address the circumstances of any particular individual or entity. </a:t>
            </a:r>
          </a:p>
          <a:p>
            <a:pPr marL="457200" indent="-457200" algn="just">
              <a:buFont typeface="Arial" panose="020B0604020202020204" pitchFamily="34" charset="0"/>
              <a:buChar char="•"/>
            </a:pPr>
            <a:r>
              <a:rPr lang="en-IN" sz="2800" dirty="0"/>
              <a:t>Although we endeavour to provide accurate and timely information, there can be no guarantee that such information is accurate as of the date it is received or that it will continue to be accurate in the future. </a:t>
            </a:r>
          </a:p>
          <a:p>
            <a:pPr marL="457200" indent="-457200" algn="just">
              <a:buFont typeface="Arial" panose="020B0604020202020204" pitchFamily="34" charset="0"/>
              <a:buChar char="•"/>
            </a:pPr>
            <a:r>
              <a:rPr lang="en-IN" sz="2800" dirty="0"/>
              <a:t>The presenter is in no case liable for any damages incurred by relying on the ideas implemented without adequate consultation.</a:t>
            </a:r>
          </a:p>
        </p:txBody>
      </p:sp>
    </p:spTree>
    <p:extLst>
      <p:ext uri="{BB962C8B-B14F-4D97-AF65-F5344CB8AC3E}">
        <p14:creationId xmlns:p14="http://schemas.microsoft.com/office/powerpoint/2010/main" val="37362604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p:nvPr/>
        </p:nvSpPr>
        <p:spPr>
          <a:xfrm>
            <a:off x="574799" y="188641"/>
            <a:ext cx="11137826" cy="6032421"/>
          </a:xfrm>
          <a:prstGeom prst="rect">
            <a:avLst/>
          </a:prstGeom>
        </p:spPr>
        <p:txBody>
          <a:bodyPr vert="horz" wrap="square" lIns="0" tIns="0" rIns="0" bIns="0" rtlCol="0">
            <a:spAutoFit/>
          </a:bodyPr>
          <a:lstStyle/>
          <a:p>
            <a:pPr algn="ctr"/>
            <a:r>
              <a:rPr lang="en-IN" sz="2800" b="1" dirty="0"/>
              <a:t>How Many schedules and how many Sections in The Chartered Accountants Act,1949</a:t>
            </a:r>
            <a:r>
              <a:rPr lang="en-IN" sz="2800" dirty="0"/>
              <a:t>?</a:t>
            </a:r>
            <a:endParaRPr lang="en-US" sz="2800" b="1" u="sng" dirty="0"/>
          </a:p>
          <a:p>
            <a:pPr marL="342900" lvl="0" indent="-342900" algn="just">
              <a:buFont typeface="Arial" panose="020B0604020202020204" pitchFamily="34" charset="0"/>
              <a:buChar char="•"/>
            </a:pPr>
            <a:endParaRPr lang="en-US" dirty="0"/>
          </a:p>
          <a:p>
            <a:pPr marL="342900" indent="-342900" algn="just">
              <a:buFont typeface="Arial" panose="020B0604020202020204" pitchFamily="34" charset="0"/>
              <a:buChar char="•"/>
            </a:pPr>
            <a:r>
              <a:rPr lang="en-IN" sz="2400" dirty="0"/>
              <a:t>There are Two Schedules- First Schedule and Second Schedule depending on the gravity of offence and quantum of punishment.</a:t>
            </a:r>
          </a:p>
          <a:p>
            <a:pPr marL="342900" indent="-342900" algn="just">
              <a:buFont typeface="Arial" panose="020B0604020202020204" pitchFamily="34" charset="0"/>
              <a:buChar char="•"/>
            </a:pPr>
            <a:endParaRPr lang="en-IN" sz="2400" dirty="0"/>
          </a:p>
          <a:p>
            <a:pPr marL="342900" indent="-342900" algn="just">
              <a:buFont typeface="Arial" panose="020B0604020202020204" pitchFamily="34" charset="0"/>
              <a:buChar char="•"/>
            </a:pPr>
            <a:r>
              <a:rPr lang="en-IN" sz="2400" dirty="0"/>
              <a:t>There are 32 Sections in The Chartered Accountants Act, 1949</a:t>
            </a:r>
          </a:p>
          <a:p>
            <a:pPr algn="just"/>
            <a:endParaRPr lang="en-IN" sz="2400" dirty="0"/>
          </a:p>
          <a:p>
            <a:pPr lvl="1" algn="just"/>
            <a:r>
              <a:rPr lang="en-IN" sz="2200" dirty="0"/>
              <a:t>Q: Whether the offences are confined to Two schedules to Chartered Accountants Act only?</a:t>
            </a:r>
          </a:p>
          <a:p>
            <a:pPr lvl="1" algn="just"/>
            <a:endParaRPr lang="en-IN" sz="2200" dirty="0"/>
          </a:p>
          <a:p>
            <a:pPr lvl="1" algn="just"/>
            <a:r>
              <a:rPr lang="en-IN" sz="2200" dirty="0"/>
              <a:t>No, Section 8(v) and Chapter VII of the Chartered Accountants Act having Sections 24, 24A, 25 to 28 also provides for penalties under various circumstances.</a:t>
            </a:r>
          </a:p>
          <a:p>
            <a:pPr lvl="1" algn="just"/>
            <a:endParaRPr lang="en-IN" sz="2200" dirty="0"/>
          </a:p>
          <a:p>
            <a:pPr lvl="1" algn="just"/>
            <a:r>
              <a:rPr lang="en-IN" sz="2200" b="1" dirty="0"/>
              <a:t>Section 132(4) of the Companies Act, 2013 provides for penalty where professional or other misconduct is proved.</a:t>
            </a:r>
            <a:endParaRPr lang="en-IN" sz="2200" dirty="0"/>
          </a:p>
        </p:txBody>
      </p:sp>
      <p:sp>
        <p:nvSpPr>
          <p:cNvPr id="5" name="Footer Placeholder 6">
            <a:extLst>
              <a:ext uri="{FF2B5EF4-FFF2-40B4-BE49-F238E27FC236}">
                <a16:creationId xmlns:a16="http://schemas.microsoft.com/office/drawing/2014/main" id="{9E9B479C-08ED-9E43-BEC7-6DBA0C41AE4C}"/>
              </a:ext>
            </a:extLst>
          </p:cNvPr>
          <p:cNvSpPr>
            <a:spLocks noGrp="1"/>
          </p:cNvSpPr>
          <p:nvPr>
            <p:ph type="ftr" sz="quarter" idx="11"/>
          </p:nvPr>
        </p:nvSpPr>
        <p:spPr>
          <a:xfrm>
            <a:off x="3087900" y="6237312"/>
            <a:ext cx="6248400" cy="377825"/>
          </a:xfrm>
          <a:prstGeom prst="rect">
            <a:avLst/>
          </a:prstGeom>
        </p:spPr>
        <p:txBody>
          <a:bodyPr>
            <a:noAutofit/>
          </a:bodyPr>
          <a:lstStyle/>
          <a:p>
            <a:pPr algn="ctr"/>
            <a:endParaRPr lang="en-US" sz="1400" b="1" dirty="0">
              <a:solidFill>
                <a:schemeClr val="tx1"/>
              </a:solidFill>
              <a:latin typeface="Times New Roman" panose="02020603050405020304" pitchFamily="18" charset="0"/>
              <a:cs typeface="Times New Roman" panose="02020603050405020304" pitchFamily="18" charset="0"/>
            </a:endParaRPr>
          </a:p>
          <a:p>
            <a:pPr algn="ctr"/>
            <a:endParaRPr lang="en-US" sz="1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32972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barn(inVertical)">
                                      <p:cBhvr>
                                        <p:cTn id="14" dur="500"/>
                                        <p:tgtEl>
                                          <p:spTgt spid="4">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wipe(down)">
                                      <p:cBhvr>
                                        <p:cTn id="19" dur="500"/>
                                        <p:tgtEl>
                                          <p:spTgt spid="4">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4">
                                            <p:txEl>
                                              <p:pRg st="6" end="6"/>
                                            </p:txEl>
                                          </p:spTgt>
                                        </p:tgtEl>
                                        <p:attrNameLst>
                                          <p:attrName>style.visibility</p:attrName>
                                        </p:attrNameLst>
                                      </p:cBhvr>
                                      <p:to>
                                        <p:strVal val="visible"/>
                                      </p:to>
                                    </p:set>
                                    <p:anim calcmode="lin" valueType="num">
                                      <p:cBhvr>
                                        <p:cTn id="24"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25"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26" dur="500"/>
                                        <p:tgtEl>
                                          <p:spTgt spid="4">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p:nvPr/>
        </p:nvSpPr>
        <p:spPr>
          <a:xfrm>
            <a:off x="574799" y="188641"/>
            <a:ext cx="10921802" cy="4401205"/>
          </a:xfrm>
          <a:prstGeom prst="rect">
            <a:avLst/>
          </a:prstGeom>
        </p:spPr>
        <p:txBody>
          <a:bodyPr vert="horz" wrap="square" lIns="0" tIns="0" rIns="0" bIns="0" rtlCol="0">
            <a:spAutoFit/>
          </a:bodyPr>
          <a:lstStyle/>
          <a:p>
            <a:pPr algn="ctr"/>
            <a:r>
              <a:rPr lang="en-IN" sz="2800" b="1" dirty="0"/>
              <a:t>Professional or other misconduct defined</a:t>
            </a:r>
          </a:p>
          <a:p>
            <a:pPr algn="just"/>
            <a:endParaRPr lang="en-US" dirty="0"/>
          </a:p>
          <a:p>
            <a:pPr algn="just"/>
            <a:r>
              <a:rPr lang="en-IN" sz="2400" dirty="0"/>
              <a:t>‘</a:t>
            </a:r>
            <a:r>
              <a:rPr lang="en-IN" sz="2400" b="1" dirty="0"/>
              <a:t>22. For the purposes of this Act, the expression “professional or other misconduct” shall be </a:t>
            </a:r>
          </a:p>
          <a:p>
            <a:pPr marL="342900" indent="-342900" algn="just">
              <a:buFont typeface="Arial" panose="020B0604020202020204" pitchFamily="34" charset="0"/>
              <a:buChar char="•"/>
            </a:pPr>
            <a:r>
              <a:rPr lang="en-IN" sz="2400" b="1" dirty="0"/>
              <a:t>deemed to include </a:t>
            </a:r>
            <a:r>
              <a:rPr lang="en-IN" sz="2400" b="1" dirty="0">
                <a:solidFill>
                  <a:srgbClr val="FF0000"/>
                </a:solidFill>
              </a:rPr>
              <a:t>any act or omission</a:t>
            </a:r>
            <a:r>
              <a:rPr lang="en-IN" sz="2400" b="1" dirty="0"/>
              <a:t>, </a:t>
            </a:r>
            <a:r>
              <a:rPr lang="en-IN" sz="2400" b="1" i="1" dirty="0"/>
              <a:t>on the part of any member of the </a:t>
            </a:r>
            <a:r>
              <a:rPr lang="en-IN" sz="2400" b="1" i="1" dirty="0">
                <a:solidFill>
                  <a:srgbClr val="FF0000"/>
                </a:solidFill>
              </a:rPr>
              <a:t>Institute either in his individual capacity or as partner or owner of a firm</a:t>
            </a:r>
            <a:r>
              <a:rPr lang="en-IN" sz="2400" b="1" dirty="0">
                <a:solidFill>
                  <a:srgbClr val="FF0000"/>
                </a:solidFill>
              </a:rPr>
              <a:t>, as mentioned in any of the Schedules</a:t>
            </a:r>
            <a:r>
              <a:rPr lang="en-IN" sz="2400" b="1" dirty="0"/>
              <a:t>, </a:t>
            </a:r>
          </a:p>
          <a:p>
            <a:pPr marL="342900" indent="-342900" algn="just">
              <a:buFont typeface="Arial" panose="020B0604020202020204" pitchFamily="34" charset="0"/>
              <a:buChar char="•"/>
            </a:pPr>
            <a:r>
              <a:rPr lang="en-IN" sz="2400" b="1" dirty="0"/>
              <a:t>but nothing in this section shall be construed to limit or abridge in any way the power conferred or duty cast on the Director (Discipline)</a:t>
            </a:r>
            <a:r>
              <a:rPr lang="en-IN" sz="2400" dirty="0"/>
              <a:t> </a:t>
            </a:r>
            <a:r>
              <a:rPr lang="en-IN" sz="2400" b="1" dirty="0"/>
              <a:t>under sub-section (</a:t>
            </a:r>
            <a:r>
              <a:rPr lang="en-IN" sz="2400" b="1" i="1" dirty="0"/>
              <a:t>1</a:t>
            </a:r>
            <a:r>
              <a:rPr lang="en-IN" sz="2400" b="1" dirty="0"/>
              <a:t>) of section 21 to inquire into the conduct of such member or firm, under any other circumstances.</a:t>
            </a:r>
            <a:r>
              <a:rPr lang="en-IN" sz="2400" dirty="0"/>
              <a:t>’.</a:t>
            </a:r>
          </a:p>
          <a:p>
            <a:pPr lvl="0" algn="just"/>
            <a:endParaRPr lang="en-IN" sz="2400" dirty="0"/>
          </a:p>
        </p:txBody>
      </p:sp>
      <p:sp>
        <p:nvSpPr>
          <p:cNvPr id="5" name="Footer Placeholder 6">
            <a:extLst>
              <a:ext uri="{FF2B5EF4-FFF2-40B4-BE49-F238E27FC236}">
                <a16:creationId xmlns:a16="http://schemas.microsoft.com/office/drawing/2014/main" id="{C97EB728-5599-521C-14EA-DB667F8E5F35}"/>
              </a:ext>
            </a:extLst>
          </p:cNvPr>
          <p:cNvSpPr>
            <a:spLocks noGrp="1"/>
          </p:cNvSpPr>
          <p:nvPr>
            <p:ph type="ftr" sz="quarter" idx="11"/>
          </p:nvPr>
        </p:nvSpPr>
        <p:spPr>
          <a:xfrm>
            <a:off x="3087900" y="6237312"/>
            <a:ext cx="6248400" cy="377825"/>
          </a:xfrm>
          <a:prstGeom prst="rect">
            <a:avLst/>
          </a:prstGeom>
        </p:spPr>
        <p:txBody>
          <a:bodyPr>
            <a:noAutofit/>
          </a:bodyPr>
          <a:lstStyle/>
          <a:p>
            <a:pPr algn="ctr"/>
            <a:endParaRPr lang="en-US" sz="1400" b="1" dirty="0">
              <a:solidFill>
                <a:schemeClr val="tx1"/>
              </a:solidFill>
              <a:latin typeface="Times New Roman" panose="02020603050405020304" pitchFamily="18" charset="0"/>
              <a:cs typeface="Times New Roman" panose="02020603050405020304" pitchFamily="18" charset="0"/>
            </a:endParaRPr>
          </a:p>
          <a:p>
            <a:pPr algn="ctr"/>
            <a:endParaRPr lang="en-US" sz="1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84306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additive="base">
                                        <p:cTn id="1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p:nvPr/>
        </p:nvSpPr>
        <p:spPr>
          <a:xfrm>
            <a:off x="534992" y="332656"/>
            <a:ext cx="11354215" cy="5293757"/>
          </a:xfrm>
          <a:prstGeom prst="rect">
            <a:avLst/>
          </a:prstGeom>
        </p:spPr>
        <p:txBody>
          <a:bodyPr vert="horz" wrap="square" lIns="0" tIns="0" rIns="0" bIns="0" rtlCol="0">
            <a:spAutoFit/>
          </a:bodyPr>
          <a:lstStyle/>
          <a:p>
            <a:pPr algn="ctr"/>
            <a:r>
              <a:rPr lang="en-IN" sz="2800" b="1" dirty="0"/>
              <a:t>Misconduct</a:t>
            </a:r>
          </a:p>
          <a:p>
            <a:pPr marL="514350" indent="-514350" algn="ctr">
              <a:buFont typeface="+mj-lt"/>
              <a:buAutoNum type="arabicParenR"/>
            </a:pPr>
            <a:endParaRPr lang="en-IN" sz="2800" b="1" dirty="0"/>
          </a:p>
          <a:p>
            <a:pPr marL="342900" lvl="0" indent="-342900">
              <a:buFont typeface="+mj-lt"/>
              <a:buAutoNum type="arabicParenR"/>
            </a:pPr>
            <a:r>
              <a:rPr lang="en-IN" dirty="0"/>
              <a:t>MISCONDUCT can be broadly divided into two categories </a:t>
            </a:r>
          </a:p>
          <a:p>
            <a:pPr lvl="0"/>
            <a:endParaRPr lang="en-IN" dirty="0"/>
          </a:p>
          <a:p>
            <a:pPr marL="800100" lvl="1" indent="-342900">
              <a:buFont typeface="+mj-lt"/>
              <a:buAutoNum type="alphaLcParenR"/>
            </a:pPr>
            <a:r>
              <a:rPr lang="en-IN" dirty="0"/>
              <a:t>Professional Misconduct</a:t>
            </a:r>
          </a:p>
          <a:p>
            <a:pPr marL="800100" lvl="1" indent="-342900">
              <a:buFont typeface="+mj-lt"/>
              <a:buAutoNum type="alphaLcParenR"/>
            </a:pPr>
            <a:endParaRPr lang="en-IN" dirty="0"/>
          </a:p>
          <a:p>
            <a:pPr marL="800100" lvl="1" indent="-342900">
              <a:buFont typeface="+mj-lt"/>
              <a:buAutoNum type="alphaLcParenR"/>
            </a:pPr>
            <a:r>
              <a:rPr lang="en-IN" dirty="0"/>
              <a:t>Other misconduct.</a:t>
            </a:r>
          </a:p>
          <a:p>
            <a:pPr marL="342900" lvl="0" indent="-342900">
              <a:buFont typeface="+mj-lt"/>
              <a:buAutoNum type="alphaLcParenR"/>
            </a:pPr>
            <a:endParaRPr lang="en-IN" dirty="0"/>
          </a:p>
          <a:p>
            <a:pPr marL="342900" lvl="0" indent="-342900">
              <a:buFont typeface="+mj-lt"/>
              <a:buAutoNum type="arabicParenR"/>
            </a:pPr>
            <a:endParaRPr lang="en-IN" dirty="0"/>
          </a:p>
          <a:p>
            <a:pPr marL="342900" lvl="0" indent="-342900">
              <a:buFont typeface="+mj-lt"/>
              <a:buAutoNum type="arabicParenR" startAt="2"/>
            </a:pPr>
            <a:r>
              <a:rPr lang="en-IN" dirty="0"/>
              <a:t>Broadly 35 items of Misconduct are there in the Schedules</a:t>
            </a:r>
          </a:p>
          <a:p>
            <a:pPr marL="342900" lvl="0" indent="-342900">
              <a:buFont typeface="+mj-lt"/>
              <a:buAutoNum type="arabicParenR" startAt="2"/>
            </a:pPr>
            <a:endParaRPr lang="en-IN" dirty="0"/>
          </a:p>
          <a:p>
            <a:pPr marL="800100" lvl="1" indent="-342900">
              <a:buFont typeface="+mj-lt"/>
              <a:buAutoNum type="alphaLcParenR"/>
            </a:pPr>
            <a:r>
              <a:rPr lang="en-IN" dirty="0"/>
              <a:t>First schedule-in Four Parts has 19 items (Rationale behind dividing  schedules I Parts)</a:t>
            </a:r>
          </a:p>
          <a:p>
            <a:pPr marL="800100" lvl="1" indent="-342900">
              <a:buFont typeface="+mj-lt"/>
              <a:buAutoNum type="alphaLcParenR"/>
            </a:pPr>
            <a:endParaRPr lang="en-IN" dirty="0"/>
          </a:p>
          <a:p>
            <a:pPr marL="800100" lvl="1" indent="-342900">
              <a:buFont typeface="+mj-lt"/>
              <a:buAutoNum type="alphaLcParenR"/>
            </a:pPr>
            <a:r>
              <a:rPr lang="en-IN" dirty="0"/>
              <a:t>Second Schedule-in three parts has 16 items</a:t>
            </a:r>
          </a:p>
          <a:p>
            <a:pPr lvl="0"/>
            <a:endParaRPr lang="en-IN" sz="2400" dirty="0"/>
          </a:p>
          <a:p>
            <a:pPr algn="just"/>
            <a:endParaRPr lang="en-IN" sz="2400" dirty="0"/>
          </a:p>
          <a:p>
            <a:pPr lvl="0" algn="just"/>
            <a:endParaRPr lang="en-IN" sz="2400" dirty="0"/>
          </a:p>
        </p:txBody>
      </p:sp>
      <p:sp>
        <p:nvSpPr>
          <p:cNvPr id="2" name="Footer Placeholder 6">
            <a:extLst>
              <a:ext uri="{FF2B5EF4-FFF2-40B4-BE49-F238E27FC236}">
                <a16:creationId xmlns:a16="http://schemas.microsoft.com/office/drawing/2014/main" id="{B27227A9-9732-A670-B8CD-513194DB5F05}"/>
              </a:ext>
            </a:extLst>
          </p:cNvPr>
          <p:cNvSpPr>
            <a:spLocks noGrp="1"/>
          </p:cNvSpPr>
          <p:nvPr>
            <p:ph type="ftr" sz="quarter" idx="11"/>
          </p:nvPr>
        </p:nvSpPr>
        <p:spPr>
          <a:xfrm>
            <a:off x="3087900" y="6237312"/>
            <a:ext cx="6248400" cy="377825"/>
          </a:xfrm>
          <a:prstGeom prst="rect">
            <a:avLst/>
          </a:prstGeom>
        </p:spPr>
        <p:txBody>
          <a:bodyPr>
            <a:noAutofit/>
          </a:bodyPr>
          <a:lstStyle/>
          <a:p>
            <a:pPr algn="ctr"/>
            <a:endParaRPr lang="en-US" sz="1400" b="1" dirty="0">
              <a:solidFill>
                <a:schemeClr val="tx1"/>
              </a:solidFill>
              <a:latin typeface="Times New Roman" panose="02020603050405020304" pitchFamily="18" charset="0"/>
              <a:cs typeface="Times New Roman" panose="02020603050405020304" pitchFamily="18" charset="0"/>
            </a:endParaRPr>
          </a:p>
          <a:p>
            <a:pPr algn="ctr"/>
            <a:endParaRPr lang="en-US" sz="1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95328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 calcmode="lin" valueType="num">
                                      <p:cBhvr additive="base">
                                        <p:cTn id="1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anim calcmode="lin" valueType="num">
                                      <p:cBhvr additive="base">
                                        <p:cTn id="1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anim calcmode="lin" valueType="num">
                                      <p:cBhvr additive="base">
                                        <p:cTn id="25"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11" end="11"/>
                                            </p:txEl>
                                          </p:spTgt>
                                        </p:tgtEl>
                                        <p:attrNameLst>
                                          <p:attrName>style.visibility</p:attrName>
                                        </p:attrNameLst>
                                      </p:cBhvr>
                                      <p:to>
                                        <p:strVal val="visible"/>
                                      </p:to>
                                    </p:set>
                                    <p:anim calcmode="lin" valueType="num">
                                      <p:cBhvr additive="base">
                                        <p:cTn id="31"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13" end="13"/>
                                            </p:txEl>
                                          </p:spTgt>
                                        </p:tgtEl>
                                        <p:attrNameLst>
                                          <p:attrName>style.visibility</p:attrName>
                                        </p:attrNameLst>
                                      </p:cBhvr>
                                      <p:to>
                                        <p:strVal val="visible"/>
                                      </p:to>
                                    </p:set>
                                    <p:anim calcmode="lin" valueType="num">
                                      <p:cBhvr additive="base">
                                        <p:cTn id="37" dur="500" fill="hold"/>
                                        <p:tgtEl>
                                          <p:spTgt spid="4">
                                            <p:txEl>
                                              <p:pRg st="13" end="1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p:nvPr/>
        </p:nvSpPr>
        <p:spPr>
          <a:xfrm>
            <a:off x="571179" y="332656"/>
            <a:ext cx="11281841" cy="5663089"/>
          </a:xfrm>
          <a:prstGeom prst="rect">
            <a:avLst/>
          </a:prstGeom>
        </p:spPr>
        <p:txBody>
          <a:bodyPr vert="horz" wrap="square" lIns="0" tIns="0" rIns="0" bIns="0" rtlCol="0">
            <a:spAutoFit/>
          </a:bodyPr>
          <a:lstStyle/>
          <a:p>
            <a:pPr algn="ctr"/>
            <a:r>
              <a:rPr lang="en-IN" sz="2800" b="1" dirty="0"/>
              <a:t>Professional or other misconduct defined (contd..)</a:t>
            </a:r>
          </a:p>
          <a:p>
            <a:pPr algn="just"/>
            <a:endParaRPr lang="en-IN" sz="2800" b="1" dirty="0"/>
          </a:p>
          <a:p>
            <a:pPr lvl="0"/>
            <a:r>
              <a:rPr lang="en-IN" sz="2400" dirty="0"/>
              <a:t>The definition is not exhaustive but </a:t>
            </a:r>
            <a:r>
              <a:rPr lang="en-IN" sz="2400" b="1" dirty="0"/>
              <a:t>inclusive one</a:t>
            </a:r>
            <a:r>
              <a:rPr lang="en-IN" sz="2400" dirty="0"/>
              <a:t>, as such may include many more criteria.</a:t>
            </a:r>
          </a:p>
          <a:p>
            <a:pPr lvl="0"/>
            <a:endParaRPr lang="en-IN" sz="2400" dirty="0"/>
          </a:p>
          <a:p>
            <a:pPr lvl="0"/>
            <a:r>
              <a:rPr lang="en-IN" sz="2400" b="1" dirty="0"/>
              <a:t>Any act or omission on the part of the member </a:t>
            </a:r>
            <a:r>
              <a:rPr lang="en-IN" sz="2400" dirty="0"/>
              <a:t>as mentioned in any of the schedules. (presently First and Second Schedule)</a:t>
            </a:r>
          </a:p>
          <a:p>
            <a:pPr lvl="0"/>
            <a:endParaRPr lang="en-IN" sz="2400" dirty="0"/>
          </a:p>
          <a:p>
            <a:pPr lvl="0"/>
            <a:r>
              <a:rPr lang="en-IN" sz="2400" dirty="0"/>
              <a:t>Misconduct may either in his individual capacity</a:t>
            </a:r>
          </a:p>
          <a:p>
            <a:pPr lvl="0"/>
            <a:endParaRPr lang="en-IN" sz="2400" dirty="0"/>
          </a:p>
          <a:p>
            <a:pPr lvl="0"/>
            <a:r>
              <a:rPr lang="en-IN" sz="2400" dirty="0"/>
              <a:t>Misconduct may be </a:t>
            </a:r>
            <a:r>
              <a:rPr lang="en-IN" sz="2400" b="1" dirty="0"/>
              <a:t>as a partner </a:t>
            </a:r>
            <a:r>
              <a:rPr lang="en-IN" sz="2400" dirty="0"/>
              <a:t>of the firm</a:t>
            </a:r>
          </a:p>
          <a:p>
            <a:pPr lvl="0"/>
            <a:endParaRPr lang="en-IN" sz="2400" dirty="0"/>
          </a:p>
          <a:p>
            <a:pPr lvl="0"/>
            <a:r>
              <a:rPr lang="en-IN" sz="2400" dirty="0"/>
              <a:t>Misconduct may be </a:t>
            </a:r>
            <a:r>
              <a:rPr lang="en-IN" sz="2400" b="1" dirty="0"/>
              <a:t>as a proprietor </a:t>
            </a:r>
            <a:r>
              <a:rPr lang="en-IN" sz="2400" dirty="0"/>
              <a:t>of the Firm</a:t>
            </a:r>
          </a:p>
          <a:p>
            <a:pPr lvl="0"/>
            <a:endParaRPr lang="en-IN" sz="2400" dirty="0"/>
          </a:p>
          <a:p>
            <a:pPr algn="just"/>
            <a:endParaRPr lang="en-IN" sz="2400" dirty="0"/>
          </a:p>
        </p:txBody>
      </p:sp>
      <p:sp>
        <p:nvSpPr>
          <p:cNvPr id="2" name="Footer Placeholder 6">
            <a:extLst>
              <a:ext uri="{FF2B5EF4-FFF2-40B4-BE49-F238E27FC236}">
                <a16:creationId xmlns:a16="http://schemas.microsoft.com/office/drawing/2014/main" id="{7553E3F0-6113-BE4B-2516-79C997B32030}"/>
              </a:ext>
            </a:extLst>
          </p:cNvPr>
          <p:cNvSpPr>
            <a:spLocks noGrp="1"/>
          </p:cNvSpPr>
          <p:nvPr>
            <p:ph type="ftr" sz="quarter" idx="11"/>
          </p:nvPr>
        </p:nvSpPr>
        <p:spPr>
          <a:xfrm>
            <a:off x="3087900" y="6237312"/>
            <a:ext cx="6248400" cy="377825"/>
          </a:xfrm>
          <a:prstGeom prst="rect">
            <a:avLst/>
          </a:prstGeom>
        </p:spPr>
        <p:txBody>
          <a:bodyPr>
            <a:noAutofit/>
          </a:bodyPr>
          <a:lstStyle/>
          <a:p>
            <a:pPr algn="ctr"/>
            <a:endParaRPr lang="en-US" sz="1400" b="1" dirty="0">
              <a:solidFill>
                <a:schemeClr val="tx1"/>
              </a:solidFill>
              <a:latin typeface="Times New Roman" panose="02020603050405020304" pitchFamily="18" charset="0"/>
              <a:cs typeface="Times New Roman" panose="02020603050405020304" pitchFamily="18" charset="0"/>
            </a:endParaRPr>
          </a:p>
          <a:p>
            <a:pPr algn="ctr"/>
            <a:endParaRPr lang="en-US" sz="1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08380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 calcmode="lin" valueType="num">
                                      <p:cBhvr additive="base">
                                        <p:cTn id="1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anim calcmode="lin" valueType="num">
                                      <p:cBhvr additive="base">
                                        <p:cTn id="1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anim calcmode="lin" valueType="num">
                                      <p:cBhvr additive="base">
                                        <p:cTn id="2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10" end="10"/>
                                            </p:txEl>
                                          </p:spTgt>
                                        </p:tgtEl>
                                        <p:attrNameLst>
                                          <p:attrName>style.visibility</p:attrName>
                                        </p:attrNameLst>
                                      </p:cBhvr>
                                      <p:to>
                                        <p:strVal val="visible"/>
                                      </p:to>
                                    </p:set>
                                    <p:anim calcmode="lin" valueType="num">
                                      <p:cBhvr additive="base">
                                        <p:cTn id="31"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p:nvPr/>
        </p:nvSpPr>
        <p:spPr>
          <a:xfrm>
            <a:off x="499171" y="209500"/>
            <a:ext cx="11425857" cy="5663089"/>
          </a:xfrm>
          <a:prstGeom prst="rect">
            <a:avLst/>
          </a:prstGeom>
        </p:spPr>
        <p:txBody>
          <a:bodyPr vert="horz" wrap="square" lIns="0" tIns="0" rIns="0" bIns="0" rtlCol="0">
            <a:spAutoFit/>
          </a:bodyPr>
          <a:lstStyle/>
          <a:p>
            <a:pPr algn="ctr"/>
            <a:r>
              <a:rPr lang="en-IN" sz="2800" b="1" dirty="0"/>
              <a:t>Professional or other misconduct defined </a:t>
            </a:r>
            <a:r>
              <a:rPr lang="en-IN" sz="2800" b="1" dirty="0" err="1"/>
              <a:t>Contd</a:t>
            </a:r>
            <a:endParaRPr lang="en-IN" sz="2800" b="1" dirty="0"/>
          </a:p>
          <a:p>
            <a:pPr algn="just"/>
            <a:endParaRPr lang="en-IN" sz="2800" b="1" dirty="0"/>
          </a:p>
          <a:p>
            <a:pPr lvl="0" algn="just"/>
            <a:r>
              <a:rPr lang="en-IN" sz="2400" dirty="0"/>
              <a:t>However, the Director (Discipline) </a:t>
            </a:r>
            <a:r>
              <a:rPr lang="en-IN" sz="2400" b="1" dirty="0"/>
              <a:t>has vast power </a:t>
            </a:r>
            <a:r>
              <a:rPr lang="en-IN" sz="2400" dirty="0"/>
              <a:t>and duty to inquire into the conduct of the</a:t>
            </a:r>
          </a:p>
          <a:p>
            <a:pPr lvl="2" algn="just"/>
            <a:r>
              <a:rPr lang="en-IN" sz="2400" dirty="0"/>
              <a:t>&gt;member or</a:t>
            </a:r>
          </a:p>
          <a:p>
            <a:pPr lvl="2" algn="just"/>
            <a:r>
              <a:rPr lang="en-IN" sz="2400" dirty="0"/>
              <a:t>&gt;Firm or</a:t>
            </a:r>
          </a:p>
          <a:p>
            <a:pPr lvl="2" algn="just"/>
            <a:r>
              <a:rPr lang="en-IN" sz="2400" dirty="0"/>
              <a:t>&gt;Member and firm</a:t>
            </a:r>
          </a:p>
          <a:p>
            <a:pPr algn="just"/>
            <a:endParaRPr lang="en-IN" sz="2400" dirty="0"/>
          </a:p>
          <a:p>
            <a:pPr algn="just"/>
            <a:r>
              <a:rPr lang="en-IN" sz="2400" b="1" dirty="0"/>
              <a:t>Under any other circumstances a</a:t>
            </a:r>
            <a:r>
              <a:rPr lang="en-IN" sz="2400" dirty="0"/>
              <a:t>lso (i.e. in addition to circumstances stated in schedules) </a:t>
            </a:r>
          </a:p>
          <a:p>
            <a:pPr algn="just"/>
            <a:r>
              <a:rPr lang="en-IN" sz="2400" dirty="0"/>
              <a:t> </a:t>
            </a:r>
          </a:p>
          <a:p>
            <a:pPr algn="just"/>
            <a:r>
              <a:rPr lang="en-IN" sz="2400" dirty="0"/>
              <a:t>This Section </a:t>
            </a:r>
            <a:r>
              <a:rPr lang="en-IN" sz="2400" b="1" dirty="0"/>
              <a:t>cannot limit or curtail, in any way, the power or duty </a:t>
            </a:r>
            <a:r>
              <a:rPr lang="en-IN" sz="2400" dirty="0"/>
              <a:t>conferred to the Directorate.</a:t>
            </a:r>
          </a:p>
          <a:p>
            <a:pPr lvl="0"/>
            <a:endParaRPr lang="en-IN" sz="2400" dirty="0"/>
          </a:p>
          <a:p>
            <a:pPr lvl="0" algn="just"/>
            <a:endParaRPr lang="en-IN" sz="2400" dirty="0"/>
          </a:p>
        </p:txBody>
      </p:sp>
      <p:sp>
        <p:nvSpPr>
          <p:cNvPr id="2" name="Footer Placeholder 6">
            <a:extLst>
              <a:ext uri="{FF2B5EF4-FFF2-40B4-BE49-F238E27FC236}">
                <a16:creationId xmlns:a16="http://schemas.microsoft.com/office/drawing/2014/main" id="{7D61E536-495B-5D7B-9201-68A61CEA74CD}"/>
              </a:ext>
            </a:extLst>
          </p:cNvPr>
          <p:cNvSpPr>
            <a:spLocks noGrp="1"/>
          </p:cNvSpPr>
          <p:nvPr>
            <p:ph type="ftr" sz="quarter" idx="11"/>
          </p:nvPr>
        </p:nvSpPr>
        <p:spPr>
          <a:xfrm>
            <a:off x="3087900" y="6237312"/>
            <a:ext cx="6248400" cy="377825"/>
          </a:xfrm>
          <a:prstGeom prst="rect">
            <a:avLst/>
          </a:prstGeom>
        </p:spPr>
        <p:txBody>
          <a:bodyPr>
            <a:noAutofit/>
          </a:bodyPr>
          <a:lstStyle/>
          <a:p>
            <a:pPr algn="ctr"/>
            <a:endParaRPr lang="en-US" sz="1400" b="1" dirty="0">
              <a:solidFill>
                <a:schemeClr val="tx1"/>
              </a:solidFill>
              <a:latin typeface="Times New Roman" panose="02020603050405020304" pitchFamily="18" charset="0"/>
              <a:cs typeface="Times New Roman" panose="02020603050405020304" pitchFamily="18" charset="0"/>
            </a:endParaRPr>
          </a:p>
          <a:p>
            <a:pPr algn="ctr"/>
            <a:endParaRPr lang="en-US" sz="1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04262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additive="base">
                                        <p:cTn id="1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 calcmode="lin" valueType="num">
                                      <p:cBhvr additive="base">
                                        <p:cTn id="25"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anim calcmode="lin" valueType="num">
                                      <p:cBhvr additive="base">
                                        <p:cTn id="31"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9" end="9"/>
                                            </p:txEl>
                                          </p:spTgt>
                                        </p:tgtEl>
                                        <p:attrNameLst>
                                          <p:attrName>style.visibility</p:attrName>
                                        </p:attrNameLst>
                                      </p:cBhvr>
                                      <p:to>
                                        <p:strVal val="visible"/>
                                      </p:to>
                                    </p:set>
                                    <p:anim calcmode="lin" valueType="num">
                                      <p:cBhvr additive="base">
                                        <p:cTn id="37"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p:nvPr/>
        </p:nvSpPr>
        <p:spPr>
          <a:xfrm>
            <a:off x="774680" y="1249977"/>
            <a:ext cx="10874839" cy="5170646"/>
          </a:xfrm>
          <a:prstGeom prst="rect">
            <a:avLst/>
          </a:prstGeom>
        </p:spPr>
        <p:txBody>
          <a:bodyPr vert="horz" wrap="square" lIns="0" tIns="0" rIns="0" bIns="0" rtlCol="0">
            <a:spAutoFit/>
          </a:bodyPr>
          <a:lstStyle/>
          <a:p>
            <a:pPr algn="just"/>
            <a:r>
              <a:rPr lang="en-IN" sz="3600" b="1" dirty="0"/>
              <a:t>What constitutes `misconduct </a:t>
            </a:r>
          </a:p>
          <a:p>
            <a:pPr marL="571500" indent="-571500" algn="just">
              <a:buFont typeface="Arial" panose="020B0604020202020204" pitchFamily="34" charset="0"/>
              <a:buChar char="•"/>
            </a:pPr>
            <a:r>
              <a:rPr lang="en-IN" sz="3600" b="1" dirty="0"/>
              <a:t>under any other circumstances’ has to be determined on case to case basis </a:t>
            </a:r>
          </a:p>
          <a:p>
            <a:pPr marL="571500" indent="-571500" algn="just">
              <a:buFont typeface="Arial" panose="020B0604020202020204" pitchFamily="34" charset="0"/>
              <a:buChar char="•"/>
            </a:pPr>
            <a:r>
              <a:rPr lang="en-IN" sz="3600" b="1" dirty="0"/>
              <a:t>keeping in view the facts of the circumstances of each case. </a:t>
            </a:r>
          </a:p>
          <a:p>
            <a:pPr marL="571500" indent="-571500" algn="just">
              <a:buFont typeface="Arial" panose="020B0604020202020204" pitchFamily="34" charset="0"/>
              <a:buChar char="•"/>
            </a:pPr>
            <a:r>
              <a:rPr lang="en-IN" sz="3600" b="1" dirty="0"/>
              <a:t>Fraud, intention to deceive and committing an act which affects the public or society at large could be in the ambit of such misconduct.</a:t>
            </a:r>
          </a:p>
          <a:p>
            <a:pPr lvl="0" algn="just"/>
            <a:endParaRPr lang="en-IN" sz="2400" dirty="0"/>
          </a:p>
          <a:p>
            <a:pPr lvl="0" algn="just"/>
            <a:endParaRPr lang="en-IN" sz="2400" dirty="0"/>
          </a:p>
        </p:txBody>
      </p:sp>
      <p:sp>
        <p:nvSpPr>
          <p:cNvPr id="2" name="Footer Placeholder 6">
            <a:extLst>
              <a:ext uri="{FF2B5EF4-FFF2-40B4-BE49-F238E27FC236}">
                <a16:creationId xmlns:a16="http://schemas.microsoft.com/office/drawing/2014/main" id="{D4CEC472-CBFB-267F-C775-11A7C3A2B7D9}"/>
              </a:ext>
            </a:extLst>
          </p:cNvPr>
          <p:cNvSpPr>
            <a:spLocks noGrp="1"/>
          </p:cNvSpPr>
          <p:nvPr>
            <p:ph type="ftr" sz="quarter" idx="11"/>
          </p:nvPr>
        </p:nvSpPr>
        <p:spPr>
          <a:xfrm>
            <a:off x="3087900" y="6237312"/>
            <a:ext cx="6248400" cy="377825"/>
          </a:xfrm>
          <a:prstGeom prst="rect">
            <a:avLst/>
          </a:prstGeom>
        </p:spPr>
        <p:txBody>
          <a:bodyPr>
            <a:noAutofit/>
          </a:bodyPr>
          <a:lstStyle/>
          <a:p>
            <a:pPr algn="ctr"/>
            <a:endParaRPr lang="en-US" sz="1400" b="1" dirty="0">
              <a:solidFill>
                <a:schemeClr val="tx1"/>
              </a:solidFill>
              <a:latin typeface="Times New Roman" panose="02020603050405020304" pitchFamily="18" charset="0"/>
              <a:cs typeface="Times New Roman" panose="02020603050405020304" pitchFamily="18" charset="0"/>
            </a:endParaRPr>
          </a:p>
          <a:p>
            <a:pPr algn="ctr"/>
            <a:endParaRPr lang="en-US" sz="1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17677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6">
            <a:extLst>
              <a:ext uri="{FF2B5EF4-FFF2-40B4-BE49-F238E27FC236}">
                <a16:creationId xmlns:a16="http://schemas.microsoft.com/office/drawing/2014/main" id="{77A5051F-79AD-902A-35A5-674272EA9E55}"/>
              </a:ext>
            </a:extLst>
          </p:cNvPr>
          <p:cNvSpPr>
            <a:spLocks noGrp="1"/>
          </p:cNvSpPr>
          <p:nvPr>
            <p:ph type="ftr" sz="quarter" idx="11"/>
          </p:nvPr>
        </p:nvSpPr>
        <p:spPr>
          <a:xfrm>
            <a:off x="3087900" y="6237312"/>
            <a:ext cx="6248400" cy="377825"/>
          </a:xfrm>
          <a:prstGeom prst="rect">
            <a:avLst/>
          </a:prstGeom>
        </p:spPr>
        <p:txBody>
          <a:bodyPr>
            <a:noAutofit/>
          </a:bodyPr>
          <a:lstStyle/>
          <a:p>
            <a:pPr algn="ctr"/>
            <a:endParaRPr lang="en-US" sz="1400" b="1" dirty="0">
              <a:solidFill>
                <a:schemeClr val="tx1"/>
              </a:solidFill>
              <a:latin typeface="Times New Roman" panose="02020603050405020304" pitchFamily="18" charset="0"/>
              <a:cs typeface="Times New Roman" panose="02020603050405020304" pitchFamily="18" charset="0"/>
            </a:endParaRPr>
          </a:p>
          <a:p>
            <a:pPr algn="ctr"/>
            <a:endParaRPr lang="en-US" sz="1400" dirty="0">
              <a:solidFill>
                <a:schemeClr val="tx1"/>
              </a:solidFill>
              <a:latin typeface="Times New Roman" panose="02020603050405020304" pitchFamily="18" charset="0"/>
              <a:cs typeface="Times New Roman" panose="02020603050405020304" pitchFamily="18" charset="0"/>
            </a:endParaRPr>
          </a:p>
        </p:txBody>
      </p:sp>
      <p:grpSp>
        <p:nvGrpSpPr>
          <p:cNvPr id="3" name="Group 2">
            <a:extLst>
              <a:ext uri="{FF2B5EF4-FFF2-40B4-BE49-F238E27FC236}">
                <a16:creationId xmlns:a16="http://schemas.microsoft.com/office/drawing/2014/main" id="{EA793E79-8FF4-3C09-ED83-AFEC37F5BBD4}"/>
              </a:ext>
            </a:extLst>
          </p:cNvPr>
          <p:cNvGrpSpPr/>
          <p:nvPr/>
        </p:nvGrpSpPr>
        <p:grpSpPr>
          <a:xfrm>
            <a:off x="1013193" y="451393"/>
            <a:ext cx="10801201" cy="5784164"/>
            <a:chOff x="1013193" y="451393"/>
            <a:chExt cx="10801201" cy="5784164"/>
          </a:xfrm>
        </p:grpSpPr>
        <p:sp>
          <p:nvSpPr>
            <p:cNvPr id="5" name="TextBox 4">
              <a:extLst>
                <a:ext uri="{FF2B5EF4-FFF2-40B4-BE49-F238E27FC236}">
                  <a16:creationId xmlns:a16="http://schemas.microsoft.com/office/drawing/2014/main" id="{4CDF8289-9343-AF60-A7A9-B7D51BFE60E9}"/>
                </a:ext>
              </a:extLst>
            </p:cNvPr>
            <p:cNvSpPr txBox="1"/>
            <p:nvPr/>
          </p:nvSpPr>
          <p:spPr>
            <a:xfrm>
              <a:off x="1013193" y="5958558"/>
              <a:ext cx="3456384" cy="276999"/>
            </a:xfrm>
            <a:prstGeom prst="rect">
              <a:avLst/>
            </a:prstGeom>
            <a:noFill/>
          </p:spPr>
          <p:txBody>
            <a:bodyPr wrap="square" rtlCol="0">
              <a:spAutoFit/>
            </a:bodyPr>
            <a:lstStyle/>
            <a:p>
              <a:r>
                <a:rPr lang="en-US" sz="1200" dirty="0"/>
                <a:t>Image Source- ICAI –Study Material</a:t>
              </a:r>
              <a:endParaRPr lang="en-IN" sz="1200" dirty="0"/>
            </a:p>
          </p:txBody>
        </p:sp>
        <p:grpSp>
          <p:nvGrpSpPr>
            <p:cNvPr id="8" name="Group 7">
              <a:extLst>
                <a:ext uri="{FF2B5EF4-FFF2-40B4-BE49-F238E27FC236}">
                  <a16:creationId xmlns:a16="http://schemas.microsoft.com/office/drawing/2014/main" id="{1917F6D2-D0E4-D56B-0D55-C5B78DD8B937}"/>
                </a:ext>
              </a:extLst>
            </p:cNvPr>
            <p:cNvGrpSpPr/>
            <p:nvPr/>
          </p:nvGrpSpPr>
          <p:grpSpPr>
            <a:xfrm>
              <a:off x="1013193" y="451393"/>
              <a:ext cx="10801201" cy="5507165"/>
              <a:chOff x="983431" y="370107"/>
              <a:chExt cx="10801201" cy="5507165"/>
            </a:xfrm>
          </p:grpSpPr>
          <p:pic>
            <p:nvPicPr>
              <p:cNvPr id="6" name="Picture 5">
                <a:extLst>
                  <a:ext uri="{FF2B5EF4-FFF2-40B4-BE49-F238E27FC236}">
                    <a16:creationId xmlns:a16="http://schemas.microsoft.com/office/drawing/2014/main" id="{95BADAD8-22FE-21C1-553B-C1316C92890F}"/>
                  </a:ext>
                </a:extLst>
              </p:cNvPr>
              <p:cNvPicPr>
                <a:picLocks noChangeAspect="1"/>
              </p:cNvPicPr>
              <p:nvPr/>
            </p:nvPicPr>
            <p:blipFill>
              <a:blip r:embed="rId3"/>
              <a:stretch>
                <a:fillRect/>
              </a:stretch>
            </p:blipFill>
            <p:spPr>
              <a:xfrm>
                <a:off x="983431" y="370107"/>
                <a:ext cx="10801201" cy="5507165"/>
              </a:xfrm>
              <a:prstGeom prst="rect">
                <a:avLst/>
              </a:prstGeom>
            </p:spPr>
          </p:pic>
          <p:sp>
            <p:nvSpPr>
              <p:cNvPr id="7" name="Rectangle 6">
                <a:extLst>
                  <a:ext uri="{FF2B5EF4-FFF2-40B4-BE49-F238E27FC236}">
                    <a16:creationId xmlns:a16="http://schemas.microsoft.com/office/drawing/2014/main" id="{02CE42A3-D5A9-5762-795E-223BD7F4757B}"/>
                  </a:ext>
                </a:extLst>
              </p:cNvPr>
              <p:cNvSpPr/>
              <p:nvPr/>
            </p:nvSpPr>
            <p:spPr>
              <a:xfrm>
                <a:off x="8832304" y="4725144"/>
                <a:ext cx="1224136" cy="93610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dirty="0">
                    <a:ln w="0"/>
                    <a:solidFill>
                      <a:schemeClr val="tx1"/>
                    </a:solidFill>
                    <a:effectLst>
                      <a:outerShdw blurRad="38100" dist="19050" dir="2700000" algn="tl" rotWithShape="0">
                        <a:schemeClr val="dk1">
                          <a:alpha val="40000"/>
                        </a:schemeClr>
                      </a:outerShdw>
                    </a:effectLst>
                  </a:rPr>
                  <a:t>No of Clauses 5</a:t>
                </a:r>
              </a:p>
            </p:txBody>
          </p:sp>
        </p:grpSp>
      </p:grpSp>
    </p:spTree>
    <p:extLst>
      <p:ext uri="{BB962C8B-B14F-4D97-AF65-F5344CB8AC3E}">
        <p14:creationId xmlns:p14="http://schemas.microsoft.com/office/powerpoint/2010/main" val="14098390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p:nvPr/>
        </p:nvSpPr>
        <p:spPr>
          <a:xfrm>
            <a:off x="418892" y="242863"/>
            <a:ext cx="11354215" cy="6032421"/>
          </a:xfrm>
          <a:prstGeom prst="rect">
            <a:avLst/>
          </a:prstGeom>
        </p:spPr>
        <p:txBody>
          <a:bodyPr vert="horz" wrap="square" lIns="0" tIns="0" rIns="0" bIns="0" rtlCol="0">
            <a:spAutoFit/>
          </a:bodyPr>
          <a:lstStyle/>
          <a:p>
            <a:pPr algn="ctr"/>
            <a:r>
              <a:rPr lang="en-IN" sz="2800" b="1" dirty="0"/>
              <a:t>WHAT IS THE RATIONAL BEHIND DIVIDING SCHEDULES INTO PARTS?</a:t>
            </a:r>
          </a:p>
          <a:p>
            <a:pPr algn="ctr"/>
            <a:endParaRPr lang="en-IN" sz="2800" b="1" dirty="0"/>
          </a:p>
          <a:p>
            <a:endParaRPr lang="en-IN" sz="2800" dirty="0"/>
          </a:p>
          <a:p>
            <a:r>
              <a:rPr lang="en-IN" sz="2800" u="sng" dirty="0"/>
              <a:t>First Schedule </a:t>
            </a:r>
          </a:p>
          <a:p>
            <a:endParaRPr lang="en-IN" sz="2800" dirty="0"/>
          </a:p>
          <a:p>
            <a:r>
              <a:rPr lang="en-IN" sz="2800" dirty="0"/>
              <a:t>Part I- 12 Clauses-Professional misconduct-members in Practice</a:t>
            </a:r>
          </a:p>
          <a:p>
            <a:r>
              <a:rPr lang="en-IN" sz="2800" dirty="0"/>
              <a:t>      </a:t>
            </a:r>
          </a:p>
          <a:p>
            <a:r>
              <a:rPr lang="en-IN" sz="2800" dirty="0"/>
              <a:t>Part II- 2 Clauses - Professional misconduct-members in Service</a:t>
            </a:r>
          </a:p>
          <a:p>
            <a:endParaRPr lang="en-IN" sz="2800" dirty="0"/>
          </a:p>
          <a:p>
            <a:r>
              <a:rPr lang="en-IN" sz="2800" dirty="0"/>
              <a:t>Part III-3 Clauses – Professional misconduct -generally (all members)</a:t>
            </a:r>
          </a:p>
          <a:p>
            <a:endParaRPr lang="en-IN" sz="2800" dirty="0"/>
          </a:p>
          <a:p>
            <a:r>
              <a:rPr lang="en-IN" sz="2800" dirty="0"/>
              <a:t>Part IV-2 Clauses- other misconduct -generally (all members)</a:t>
            </a:r>
          </a:p>
          <a:p>
            <a:r>
              <a:rPr lang="en-IN" sz="2800" dirty="0"/>
              <a:t> </a:t>
            </a:r>
            <a:endParaRPr lang="en-IN" sz="2400" dirty="0"/>
          </a:p>
        </p:txBody>
      </p:sp>
      <p:sp>
        <p:nvSpPr>
          <p:cNvPr id="2" name="Footer Placeholder 6">
            <a:extLst>
              <a:ext uri="{FF2B5EF4-FFF2-40B4-BE49-F238E27FC236}">
                <a16:creationId xmlns:a16="http://schemas.microsoft.com/office/drawing/2014/main" id="{5FBC05A3-E79F-9FB4-5653-75BB23337F9E}"/>
              </a:ext>
            </a:extLst>
          </p:cNvPr>
          <p:cNvSpPr>
            <a:spLocks noGrp="1"/>
          </p:cNvSpPr>
          <p:nvPr>
            <p:ph type="ftr" sz="quarter" idx="11"/>
          </p:nvPr>
        </p:nvSpPr>
        <p:spPr>
          <a:xfrm>
            <a:off x="3087900" y="6237312"/>
            <a:ext cx="6248400" cy="377825"/>
          </a:xfrm>
          <a:prstGeom prst="rect">
            <a:avLst/>
          </a:prstGeom>
        </p:spPr>
        <p:txBody>
          <a:bodyPr>
            <a:noAutofit/>
          </a:bodyPr>
          <a:lstStyle/>
          <a:p>
            <a:pPr algn="ctr"/>
            <a:endParaRPr lang="en-US" sz="1400" b="1" dirty="0">
              <a:solidFill>
                <a:schemeClr val="tx1"/>
              </a:solidFill>
              <a:latin typeface="Times New Roman" panose="02020603050405020304" pitchFamily="18" charset="0"/>
              <a:cs typeface="Times New Roman" panose="02020603050405020304" pitchFamily="18" charset="0"/>
            </a:endParaRPr>
          </a:p>
          <a:p>
            <a:pPr algn="ctr"/>
            <a:endParaRPr lang="en-US" sz="1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93320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p:nvPr/>
        </p:nvSpPr>
        <p:spPr>
          <a:xfrm>
            <a:off x="534992" y="268493"/>
            <a:ext cx="11354215" cy="5970865"/>
          </a:xfrm>
          <a:prstGeom prst="rect">
            <a:avLst/>
          </a:prstGeom>
        </p:spPr>
        <p:txBody>
          <a:bodyPr vert="horz" wrap="square" lIns="0" tIns="0" rIns="0" bIns="0" rtlCol="0">
            <a:spAutoFit/>
          </a:bodyPr>
          <a:lstStyle/>
          <a:p>
            <a:pPr algn="ctr"/>
            <a:r>
              <a:rPr lang="en-IN" sz="2800" b="1" dirty="0"/>
              <a:t>WHAT IS THE RATIONAL BEHIND DIVIDING SCHEDULES INTO PARTS? </a:t>
            </a:r>
            <a:r>
              <a:rPr lang="en-IN" sz="2800" b="1" dirty="0" err="1"/>
              <a:t>Contd</a:t>
            </a:r>
            <a:r>
              <a:rPr lang="en-IN" sz="2800" b="1" dirty="0"/>
              <a:t>….</a:t>
            </a:r>
          </a:p>
          <a:p>
            <a:pPr algn="ctr"/>
            <a:endParaRPr lang="en-IN" sz="2800" b="1" dirty="0"/>
          </a:p>
          <a:p>
            <a:endParaRPr lang="en-IN" sz="2800" dirty="0"/>
          </a:p>
          <a:p>
            <a:r>
              <a:rPr lang="en-IN" sz="2800" u="sng" dirty="0"/>
              <a:t>Second Schedule </a:t>
            </a:r>
          </a:p>
          <a:p>
            <a:endParaRPr lang="en-IN" sz="2800" dirty="0"/>
          </a:p>
          <a:p>
            <a:r>
              <a:rPr lang="en-IN" sz="2800" dirty="0"/>
              <a:t>Part I- 10 clauses-Professional misconduct-members in Practice</a:t>
            </a:r>
          </a:p>
          <a:p>
            <a:r>
              <a:rPr lang="en-IN" sz="2800" dirty="0"/>
              <a:t> </a:t>
            </a:r>
          </a:p>
          <a:p>
            <a:r>
              <a:rPr lang="en-IN" sz="2800" dirty="0"/>
              <a:t>Part II-5 clauses - Professional misconduct- generally (all members)</a:t>
            </a:r>
          </a:p>
          <a:p>
            <a:r>
              <a:rPr lang="en-IN" sz="2800" dirty="0"/>
              <a:t>		    </a:t>
            </a:r>
          </a:p>
          <a:p>
            <a:r>
              <a:rPr lang="en-IN" sz="2800" dirty="0"/>
              <a:t>Part III-1 Clause -other misconduct -generally (all members)</a:t>
            </a:r>
          </a:p>
          <a:p>
            <a:r>
              <a:rPr lang="en-IN" sz="2800" dirty="0"/>
              <a:t> </a:t>
            </a:r>
            <a:endParaRPr lang="en-IN" sz="2400" dirty="0"/>
          </a:p>
          <a:p>
            <a:pPr lvl="0" algn="just"/>
            <a:endParaRPr lang="en-IN" sz="2400" dirty="0"/>
          </a:p>
        </p:txBody>
      </p:sp>
      <p:sp>
        <p:nvSpPr>
          <p:cNvPr id="2" name="Footer Placeholder 6">
            <a:extLst>
              <a:ext uri="{FF2B5EF4-FFF2-40B4-BE49-F238E27FC236}">
                <a16:creationId xmlns:a16="http://schemas.microsoft.com/office/drawing/2014/main" id="{77A5051F-79AD-902A-35A5-674272EA9E55}"/>
              </a:ext>
            </a:extLst>
          </p:cNvPr>
          <p:cNvSpPr>
            <a:spLocks noGrp="1"/>
          </p:cNvSpPr>
          <p:nvPr>
            <p:ph type="ftr" sz="quarter" idx="11"/>
          </p:nvPr>
        </p:nvSpPr>
        <p:spPr>
          <a:xfrm>
            <a:off x="3087900" y="6237312"/>
            <a:ext cx="6248400" cy="377825"/>
          </a:xfrm>
          <a:prstGeom prst="rect">
            <a:avLst/>
          </a:prstGeom>
        </p:spPr>
        <p:txBody>
          <a:bodyPr>
            <a:noAutofit/>
          </a:bodyPr>
          <a:lstStyle/>
          <a:p>
            <a:pPr algn="ctr"/>
            <a:endParaRPr lang="en-US" sz="1400" b="1" dirty="0">
              <a:solidFill>
                <a:schemeClr val="tx1"/>
              </a:solidFill>
              <a:latin typeface="Times New Roman" panose="02020603050405020304" pitchFamily="18" charset="0"/>
              <a:cs typeface="Times New Roman" panose="02020603050405020304" pitchFamily="18" charset="0"/>
            </a:endParaRPr>
          </a:p>
          <a:p>
            <a:pPr algn="ctr"/>
            <a:endParaRPr lang="en-US" sz="1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10689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A7E8276-E7F8-D393-6F54-0BF8862C3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ade Gothic Next Light"/>
              <a:ea typeface="+mn-ea"/>
              <a:cs typeface="+mn-cs"/>
            </a:endParaRPr>
          </a:p>
        </p:txBody>
      </p:sp>
      <p:sp>
        <p:nvSpPr>
          <p:cNvPr id="12" name="Rectangle 11">
            <a:extLst>
              <a:ext uri="{FF2B5EF4-FFF2-40B4-BE49-F238E27FC236}">
                <a16:creationId xmlns:a16="http://schemas.microsoft.com/office/drawing/2014/main" id="{667DFE30-E9B4-B520-D9CF-5181D140E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48201"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ade Gothic Next Light"/>
              <a:ea typeface="+mn-ea"/>
              <a:cs typeface="+mn-cs"/>
            </a:endParaRPr>
          </a:p>
        </p:txBody>
      </p:sp>
      <p:pic>
        <p:nvPicPr>
          <p:cNvPr id="6" name="Picture 5" descr="Magnifying glass and question mark">
            <a:extLst>
              <a:ext uri="{FF2B5EF4-FFF2-40B4-BE49-F238E27FC236}">
                <a16:creationId xmlns:a16="http://schemas.microsoft.com/office/drawing/2014/main" id="{3303A0CA-F723-930D-9F54-15403509C907}"/>
              </a:ext>
            </a:extLst>
          </p:cNvPr>
          <p:cNvPicPr>
            <a:picLocks noChangeAspect="1"/>
          </p:cNvPicPr>
          <p:nvPr/>
        </p:nvPicPr>
        <p:blipFill rotWithShape="1">
          <a:blip r:embed="rId2">
            <a:alphaModFix amt="50000"/>
          </a:blip>
          <a:srcRect l="32341" r="29533" b="-2"/>
          <a:stretch/>
        </p:blipFill>
        <p:spPr>
          <a:xfrm>
            <a:off x="-1" y="10"/>
            <a:ext cx="4648201" cy="6857989"/>
          </a:xfrm>
          <a:prstGeom prst="rect">
            <a:avLst/>
          </a:prstGeom>
        </p:spPr>
      </p:pic>
      <p:sp>
        <p:nvSpPr>
          <p:cNvPr id="2" name="Title"/>
          <p:cNvSpPr>
            <a:spLocks noGrp="1"/>
          </p:cNvSpPr>
          <p:nvPr>
            <p:ph type="ctrTitle"/>
          </p:nvPr>
        </p:nvSpPr>
        <p:spPr>
          <a:xfrm>
            <a:off x="234522" y="3770393"/>
            <a:ext cx="3257358" cy="1479433"/>
          </a:xfrm>
          <a:noFill/>
          <a:ln>
            <a:noFill/>
          </a:ln>
        </p:spPr>
        <p:txBody>
          <a:bodyPr>
            <a:normAutofit/>
          </a:bodyPr>
          <a:lstStyle/>
          <a:p>
            <a:r>
              <a:rPr lang="en-US" sz="3200" dirty="0">
                <a:ln>
                  <a:solidFill>
                    <a:srgbClr val="002060"/>
                  </a:solidFill>
                </a:ln>
                <a:solidFill>
                  <a:schemeClr val="bg1"/>
                </a:solidFill>
              </a:rPr>
              <a:t>What is PEER REVIEW</a:t>
            </a:r>
            <a:endParaRPr sz="3200" dirty="0">
              <a:ln>
                <a:solidFill>
                  <a:srgbClr val="002060"/>
                </a:solidFill>
              </a:ln>
              <a:solidFill>
                <a:schemeClr val="bg1"/>
              </a:solidFill>
            </a:endParaRPr>
          </a:p>
        </p:txBody>
      </p:sp>
      <p:sp>
        <p:nvSpPr>
          <p:cNvPr id="3" name="Content Placeholder"/>
          <p:cNvSpPr>
            <a:spLocks noGrp="1"/>
          </p:cNvSpPr>
          <p:nvPr>
            <p:ph idx="1"/>
          </p:nvPr>
        </p:nvSpPr>
        <p:spPr>
          <a:xfrm>
            <a:off x="5562600" y="914400"/>
            <a:ext cx="5708943" cy="4991099"/>
          </a:xfrm>
        </p:spPr>
        <p:txBody>
          <a:bodyPr vert="horz" lIns="91440" tIns="45720" rIns="91440" bIns="45720" rtlCol="0" anchor="t">
            <a:normAutofit/>
          </a:bodyPr>
          <a:lstStyle/>
          <a:p>
            <a:pPr lvl="0"/>
            <a:endParaRPr lang="en-US" dirty="0"/>
          </a:p>
          <a:p>
            <a:endParaRPr lang="en-US" dirty="0"/>
          </a:p>
          <a:p>
            <a:endParaRPr lang="en-US" dirty="0"/>
          </a:p>
        </p:txBody>
      </p:sp>
      <p:sp>
        <p:nvSpPr>
          <p:cNvPr id="14" name="Freeform: Shape 13">
            <a:extLst>
              <a:ext uri="{FF2B5EF4-FFF2-40B4-BE49-F238E27FC236}">
                <a16:creationId xmlns:a16="http://schemas.microsoft.com/office/drawing/2014/main" id="{9464ED38-224B-AB8F-2B4A-18C5B2BE0B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35883" y="935882"/>
            <a:ext cx="2797917" cy="4993618"/>
          </a:xfrm>
          <a:custGeom>
            <a:avLst/>
            <a:gdLst>
              <a:gd name="connsiteX0" fmla="*/ 0 w 4172596"/>
              <a:gd name="connsiteY0" fmla="*/ 0 h 4952999"/>
              <a:gd name="connsiteX1" fmla="*/ 4172596 w 4172596"/>
              <a:gd name="connsiteY1" fmla="*/ 0 h 4952999"/>
              <a:gd name="connsiteX2" fmla="*/ 4172596 w 4172596"/>
              <a:gd name="connsiteY2" fmla="*/ 342900 h 4952999"/>
              <a:gd name="connsiteX3" fmla="*/ 3239761 w 4172596"/>
              <a:gd name="connsiteY3" fmla="*/ 342900 h 4952999"/>
              <a:gd name="connsiteX4" fmla="*/ 3239761 w 4172596"/>
              <a:gd name="connsiteY4" fmla="*/ 1934392 h 4952999"/>
              <a:gd name="connsiteX5" fmla="*/ 4172596 w 4172596"/>
              <a:gd name="connsiteY5" fmla="*/ 1934392 h 4952999"/>
              <a:gd name="connsiteX6" fmla="*/ 4172596 w 4172596"/>
              <a:gd name="connsiteY6" fmla="*/ 4952999 h 4952999"/>
              <a:gd name="connsiteX7" fmla="*/ 0 w 4172596"/>
              <a:gd name="connsiteY7" fmla="*/ 4952999 h 4952999"/>
              <a:gd name="connsiteX0" fmla="*/ 3239761 w 4172596"/>
              <a:gd name="connsiteY0" fmla="*/ 1934392 h 4952999"/>
              <a:gd name="connsiteX1" fmla="*/ 4172596 w 4172596"/>
              <a:gd name="connsiteY1" fmla="*/ 1934392 h 4952999"/>
              <a:gd name="connsiteX2" fmla="*/ 4172596 w 4172596"/>
              <a:gd name="connsiteY2" fmla="*/ 4952999 h 4952999"/>
              <a:gd name="connsiteX3" fmla="*/ 0 w 4172596"/>
              <a:gd name="connsiteY3" fmla="*/ 4952999 h 4952999"/>
              <a:gd name="connsiteX4" fmla="*/ 0 w 4172596"/>
              <a:gd name="connsiteY4" fmla="*/ 0 h 4952999"/>
              <a:gd name="connsiteX5" fmla="*/ 4172596 w 4172596"/>
              <a:gd name="connsiteY5" fmla="*/ 0 h 4952999"/>
              <a:gd name="connsiteX6" fmla="*/ 4172596 w 4172596"/>
              <a:gd name="connsiteY6" fmla="*/ 342900 h 4952999"/>
              <a:gd name="connsiteX7" fmla="*/ 3239761 w 4172596"/>
              <a:gd name="connsiteY7" fmla="*/ 342900 h 4952999"/>
              <a:gd name="connsiteX8" fmla="*/ 3331201 w 4172596"/>
              <a:gd name="connsiteY8" fmla="*/ 2025832 h 4952999"/>
              <a:gd name="connsiteX0" fmla="*/ 3239761 w 4172596"/>
              <a:gd name="connsiteY0" fmla="*/ 1934392 h 4952999"/>
              <a:gd name="connsiteX1" fmla="*/ 4172596 w 4172596"/>
              <a:gd name="connsiteY1" fmla="*/ 1934392 h 4952999"/>
              <a:gd name="connsiteX2" fmla="*/ 4172596 w 4172596"/>
              <a:gd name="connsiteY2" fmla="*/ 4952999 h 4952999"/>
              <a:gd name="connsiteX3" fmla="*/ 0 w 4172596"/>
              <a:gd name="connsiteY3" fmla="*/ 4952999 h 4952999"/>
              <a:gd name="connsiteX4" fmla="*/ 0 w 4172596"/>
              <a:gd name="connsiteY4" fmla="*/ 0 h 4952999"/>
              <a:gd name="connsiteX5" fmla="*/ 4172596 w 4172596"/>
              <a:gd name="connsiteY5" fmla="*/ 0 h 4952999"/>
              <a:gd name="connsiteX6" fmla="*/ 4172596 w 4172596"/>
              <a:gd name="connsiteY6" fmla="*/ 342900 h 4952999"/>
              <a:gd name="connsiteX7" fmla="*/ 3239761 w 4172596"/>
              <a:gd name="connsiteY7" fmla="*/ 342900 h 4952999"/>
              <a:gd name="connsiteX0" fmla="*/ 4172596 w 4172596"/>
              <a:gd name="connsiteY0" fmla="*/ 1934392 h 4952999"/>
              <a:gd name="connsiteX1" fmla="*/ 4172596 w 4172596"/>
              <a:gd name="connsiteY1" fmla="*/ 4952999 h 4952999"/>
              <a:gd name="connsiteX2" fmla="*/ 0 w 4172596"/>
              <a:gd name="connsiteY2" fmla="*/ 4952999 h 4952999"/>
              <a:gd name="connsiteX3" fmla="*/ 0 w 4172596"/>
              <a:gd name="connsiteY3" fmla="*/ 0 h 4952999"/>
              <a:gd name="connsiteX4" fmla="*/ 4172596 w 4172596"/>
              <a:gd name="connsiteY4" fmla="*/ 0 h 4952999"/>
              <a:gd name="connsiteX5" fmla="*/ 4172596 w 4172596"/>
              <a:gd name="connsiteY5" fmla="*/ 342900 h 4952999"/>
              <a:gd name="connsiteX6" fmla="*/ 3239761 w 4172596"/>
              <a:gd name="connsiteY6" fmla="*/ 342900 h 4952999"/>
              <a:gd name="connsiteX0" fmla="*/ 4172596 w 4172596"/>
              <a:gd name="connsiteY0" fmla="*/ 1934392 h 4952999"/>
              <a:gd name="connsiteX1" fmla="*/ 4172596 w 4172596"/>
              <a:gd name="connsiteY1" fmla="*/ 4952999 h 4952999"/>
              <a:gd name="connsiteX2" fmla="*/ 0 w 4172596"/>
              <a:gd name="connsiteY2" fmla="*/ 4952999 h 4952999"/>
              <a:gd name="connsiteX3" fmla="*/ 0 w 4172596"/>
              <a:gd name="connsiteY3" fmla="*/ 0 h 4952999"/>
              <a:gd name="connsiteX4" fmla="*/ 4172596 w 4172596"/>
              <a:gd name="connsiteY4" fmla="*/ 0 h 4952999"/>
              <a:gd name="connsiteX5" fmla="*/ 4172596 w 4172596"/>
              <a:gd name="connsiteY5" fmla="*/ 342900 h 4952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72596" h="4952999">
                <a:moveTo>
                  <a:pt x="4172596" y="1934392"/>
                </a:moveTo>
                <a:lnTo>
                  <a:pt x="4172596" y="4952999"/>
                </a:lnTo>
                <a:lnTo>
                  <a:pt x="0" y="4952999"/>
                </a:lnTo>
                <a:lnTo>
                  <a:pt x="0" y="0"/>
                </a:lnTo>
                <a:lnTo>
                  <a:pt x="4172596" y="0"/>
                </a:lnTo>
                <a:lnTo>
                  <a:pt x="4172596" y="342900"/>
                </a:lnTo>
              </a:path>
            </a:pathLst>
          </a:cu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ade Gothic Next Light"/>
              <a:ea typeface="+mn-ea"/>
              <a:cs typeface="+mn-cs"/>
            </a:endParaRPr>
          </a:p>
        </p:txBody>
      </p:sp>
      <p:sp>
        <p:nvSpPr>
          <p:cNvPr id="5" name="Content Placeholder">
            <a:extLst>
              <a:ext uri="{FF2B5EF4-FFF2-40B4-BE49-F238E27FC236}">
                <a16:creationId xmlns:a16="http://schemas.microsoft.com/office/drawing/2014/main" id="{A61D2C39-0EC9-03C2-97F3-F1122A9FB5DA}"/>
              </a:ext>
            </a:extLst>
          </p:cNvPr>
          <p:cNvSpPr txBox="1">
            <a:spLocks/>
          </p:cNvSpPr>
          <p:nvPr/>
        </p:nvSpPr>
        <p:spPr>
          <a:xfrm>
            <a:off x="5349689" y="623047"/>
            <a:ext cx="5899443" cy="6078069"/>
          </a:xfrm>
          <a:prstGeom prst="rect">
            <a:avLst/>
          </a:prstGeom>
        </p:spPr>
        <p:txBody>
          <a:bodyPr vert="horz" lIns="91440" tIns="45720" rIns="91440" bIns="45720" rtlCol="0" anchor="t">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Trade Gothic Next Light"/>
                <a:ea typeface="+mn-lt"/>
                <a:cs typeface="+mn-lt"/>
              </a:rPr>
              <a:t>As per Clause 2 (14) of the Peer Review Guideline, 2022 </a:t>
            </a:r>
            <a:endParaRPr kumimoji="0" lang="en-US" sz="2000" b="0" i="0" u="none" strike="noStrike" kern="1200" cap="none" spc="0" normalizeH="0" baseline="0" noProof="0" dirty="0">
              <a:ln>
                <a:noFill/>
              </a:ln>
              <a:solidFill>
                <a:srgbClr val="000000"/>
              </a:solidFill>
              <a:effectLst/>
              <a:uLnTx/>
              <a:uFillTx/>
              <a:latin typeface="Trade Gothic Next Light"/>
              <a:ea typeface="+mn-ea"/>
              <a:cs typeface="+mn-cs"/>
            </a:endParaRPr>
          </a:p>
          <a:p>
            <a:pPr marL="228600" marR="0" lvl="0" indent="-228600" algn="just"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00000"/>
                </a:solidFill>
                <a:effectLst/>
                <a:uLnTx/>
                <a:uFillTx/>
                <a:latin typeface="Trade Gothic Next Light"/>
                <a:ea typeface="+mn-ea"/>
                <a:cs typeface="+mn-cs"/>
              </a:rPr>
              <a:t>Peer Review - means an examination and review of the systems and procedures to determine whether the same have been put in place by the Practice Unit for ensuring the quality of assurance services as envisaged by the Technical, Professional and Ethical Standards as applicable including Audit Quality Maturity Model wherever applicable or any other regulatory requirements as may be prescribed by the Council or any Committee and whether the same were consistently applied during the period under review</a:t>
            </a:r>
          </a:p>
        </p:txBody>
      </p:sp>
      <p:sp>
        <p:nvSpPr>
          <p:cNvPr id="8" name="Title">
            <a:extLst>
              <a:ext uri="{FF2B5EF4-FFF2-40B4-BE49-F238E27FC236}">
                <a16:creationId xmlns:a16="http://schemas.microsoft.com/office/drawing/2014/main" id="{3F810AD6-021C-8A01-1817-D9BD0CF7BBE3}"/>
              </a:ext>
            </a:extLst>
          </p:cNvPr>
          <p:cNvSpPr txBox="1">
            <a:spLocks/>
          </p:cNvSpPr>
          <p:nvPr/>
        </p:nvSpPr>
        <p:spPr>
          <a:xfrm>
            <a:off x="8888138" y="6294360"/>
            <a:ext cx="3116277" cy="352619"/>
          </a:xfrm>
          <a:prstGeom prst="rect">
            <a:avLst/>
          </a:prstGeom>
          <a:noFill/>
        </p:spPr>
        <p:txBody>
          <a:bodyPr vert="horz" lIns="91440" tIns="45720" rIns="91440" bIns="45720" rtlCol="0" anchor="b">
            <a:noAutofit/>
          </a:bodyPr>
          <a:lstStyle>
            <a:lvl1pPr algn="l" defTabSz="914400" rtl="0" eaLnBrk="1" latinLnBrk="0" hangingPunct="1">
              <a:lnSpc>
                <a:spcPct val="120000"/>
              </a:lnSpc>
              <a:spcBef>
                <a:spcPct val="0"/>
              </a:spcBef>
              <a:buNone/>
              <a:defRPr sz="3200" b="1" kern="1200" cap="all" spc="530" baseline="0">
                <a:solidFill>
                  <a:schemeClr val="tx1"/>
                </a:solidFill>
                <a:latin typeface="+mj-lt"/>
                <a:ea typeface="+mj-ea"/>
                <a:cs typeface="+mj-cs"/>
              </a:defRPr>
            </a:lvl1pPr>
          </a:lstStyle>
          <a:p>
            <a:pPr marL="0" marR="0" lvl="0" indent="0" algn="l" defTabSz="914400" rtl="0" eaLnBrk="1" fontAlgn="auto" latinLnBrk="0" hangingPunct="1">
              <a:lnSpc>
                <a:spcPct val="120000"/>
              </a:lnSpc>
              <a:spcBef>
                <a:spcPct val="0"/>
              </a:spcBef>
              <a:spcAft>
                <a:spcPts val="0"/>
              </a:spcAft>
              <a:buClrTx/>
              <a:buSzTx/>
              <a:buFontTx/>
              <a:buNone/>
              <a:tabLst/>
              <a:defRPr/>
            </a:pPr>
            <a:r>
              <a:rPr kumimoji="0" lang="en-US" sz="1400" b="1" i="0" u="none" strike="noStrike" kern="1200" cap="all" spc="0" normalizeH="0" baseline="0" noProof="0" dirty="0">
                <a:ln>
                  <a:noFill/>
                </a:ln>
                <a:solidFill>
                  <a:srgbClr val="000000"/>
                </a:solidFill>
                <a:effectLst/>
                <a:uLnTx/>
                <a:uFillTx/>
                <a:latin typeface="Lucida Handwriting" panose="03010101010101010101" pitchFamily="66" charset="0"/>
                <a:ea typeface="Calibri" panose="020F0502020204030204" pitchFamily="34" charset="0"/>
                <a:cs typeface="Calibri" panose="020F0502020204030204" pitchFamily="34" charset="0"/>
              </a:rPr>
              <a:t>Ca </a:t>
            </a:r>
            <a:r>
              <a:rPr kumimoji="0" lang="en-US" sz="1400" b="1" i="0" u="none" strike="noStrike" kern="1200" cap="all" spc="0" normalizeH="0" baseline="0" noProof="0" dirty="0" err="1">
                <a:ln>
                  <a:noFill/>
                </a:ln>
                <a:solidFill>
                  <a:srgbClr val="000000"/>
                </a:solidFill>
                <a:effectLst/>
                <a:uLnTx/>
                <a:uFillTx/>
                <a:latin typeface="Lucida Handwriting" panose="03010101010101010101" pitchFamily="66" charset="0"/>
                <a:ea typeface="Calibri" panose="020F0502020204030204" pitchFamily="34" charset="0"/>
                <a:cs typeface="Calibri" panose="020F0502020204030204" pitchFamily="34" charset="0"/>
              </a:rPr>
              <a:t>pAWAN</a:t>
            </a:r>
            <a:r>
              <a:rPr kumimoji="0" lang="en-US" sz="1400" b="1" i="0" u="none" strike="noStrike" kern="1200" cap="all" spc="0" normalizeH="0" baseline="0" noProof="0" dirty="0">
                <a:ln>
                  <a:noFill/>
                </a:ln>
                <a:solidFill>
                  <a:srgbClr val="000000"/>
                </a:solidFill>
                <a:effectLst/>
                <a:uLnTx/>
                <a:uFillTx/>
                <a:latin typeface="Lucida Handwriting" panose="03010101010101010101" pitchFamily="66" charset="0"/>
                <a:ea typeface="Calibri" panose="020F0502020204030204" pitchFamily="34" charset="0"/>
                <a:cs typeface="Calibri" panose="020F0502020204030204" pitchFamily="34" charset="0"/>
              </a:rPr>
              <a:t> </a:t>
            </a:r>
            <a:r>
              <a:rPr kumimoji="0" lang="en-US" sz="1400" b="1" i="0" u="none" strike="noStrike" kern="1200" cap="all" spc="0" normalizeH="0" baseline="0" noProof="0" dirty="0" err="1">
                <a:ln>
                  <a:noFill/>
                </a:ln>
                <a:solidFill>
                  <a:srgbClr val="000000"/>
                </a:solidFill>
                <a:effectLst/>
                <a:uLnTx/>
                <a:uFillTx/>
                <a:latin typeface="Lucida Handwriting" panose="03010101010101010101" pitchFamily="66" charset="0"/>
                <a:ea typeface="Calibri" panose="020F0502020204030204" pitchFamily="34" charset="0"/>
                <a:cs typeface="Calibri" panose="020F0502020204030204" pitchFamily="34" charset="0"/>
              </a:rPr>
              <a:t>kUMAR</a:t>
            </a:r>
            <a:r>
              <a:rPr kumimoji="0" lang="en-US" sz="1400" b="1" i="0" u="none" strike="noStrike" kern="1200" cap="all" spc="0" normalizeH="0" baseline="0" noProof="0" dirty="0">
                <a:ln>
                  <a:noFill/>
                </a:ln>
                <a:solidFill>
                  <a:srgbClr val="000000"/>
                </a:solidFill>
                <a:effectLst/>
                <a:uLnTx/>
                <a:uFillTx/>
                <a:latin typeface="Lucida Handwriting" panose="03010101010101010101" pitchFamily="66" charset="0"/>
                <a:ea typeface="Calibri" panose="020F0502020204030204" pitchFamily="34" charset="0"/>
                <a:cs typeface="Calibri" panose="020F0502020204030204" pitchFamily="34" charset="0"/>
              </a:rPr>
              <a:t> </a:t>
            </a:r>
            <a:r>
              <a:rPr kumimoji="0" lang="en-US" sz="1400" b="1" i="0" u="none" strike="noStrike" kern="1200" cap="all" spc="0" normalizeH="0" baseline="0" noProof="0" dirty="0" err="1">
                <a:ln>
                  <a:noFill/>
                </a:ln>
                <a:solidFill>
                  <a:srgbClr val="000000"/>
                </a:solidFill>
                <a:effectLst/>
                <a:uLnTx/>
                <a:uFillTx/>
                <a:latin typeface="Lucida Handwriting" panose="03010101010101010101" pitchFamily="66" charset="0"/>
                <a:ea typeface="Calibri" panose="020F0502020204030204" pitchFamily="34" charset="0"/>
                <a:cs typeface="Calibri" panose="020F0502020204030204" pitchFamily="34" charset="0"/>
              </a:rPr>
              <a:t>agarwaL</a:t>
            </a:r>
            <a:endParaRPr kumimoji="0" lang="en-US" sz="1400" b="1" i="0" u="none" strike="noStrike" kern="1200" cap="all" spc="0" normalizeH="0" baseline="0" noProof="0" dirty="0">
              <a:ln>
                <a:noFill/>
              </a:ln>
              <a:solidFill>
                <a:srgbClr val="000000"/>
              </a:solidFill>
              <a:effectLst/>
              <a:uLnTx/>
              <a:uFillTx/>
              <a:latin typeface="Lucida Handwriting" panose="03010101010101010101" pitchFamily="66" charset="0"/>
              <a:ea typeface="Calibri" panose="020F0502020204030204" pitchFamily="34" charset="0"/>
              <a:cs typeface="Calibri" panose="020F0502020204030204" pitchFamily="34" charset="0"/>
            </a:endParaRPr>
          </a:p>
        </p:txBody>
      </p:sp>
      <p:sp>
        <p:nvSpPr>
          <p:cNvPr id="4" name="Title">
            <a:extLst>
              <a:ext uri="{FF2B5EF4-FFF2-40B4-BE49-F238E27FC236}">
                <a16:creationId xmlns:a16="http://schemas.microsoft.com/office/drawing/2014/main" id="{1C716922-D97B-E764-0057-7E44DE84897C}"/>
              </a:ext>
            </a:extLst>
          </p:cNvPr>
          <p:cNvSpPr txBox="1">
            <a:spLocks/>
          </p:cNvSpPr>
          <p:nvPr/>
        </p:nvSpPr>
        <p:spPr>
          <a:xfrm>
            <a:off x="9079870" y="6397674"/>
            <a:ext cx="2870751" cy="422225"/>
          </a:xfrm>
          <a:prstGeom prst="rect">
            <a:avLst/>
          </a:prstGeom>
          <a:noFill/>
        </p:spPr>
        <p:txBody>
          <a:bodyPr vert="horz" lIns="91440" tIns="45720" rIns="91440" bIns="45720" rtlCol="0" anchor="b">
            <a:noAutofit/>
          </a:bodyPr>
          <a:lstStyle>
            <a:lvl1pPr algn="l" defTabSz="914400" rtl="0" eaLnBrk="1" latinLnBrk="0" hangingPunct="1">
              <a:lnSpc>
                <a:spcPct val="120000"/>
              </a:lnSpc>
              <a:spcBef>
                <a:spcPct val="0"/>
              </a:spcBef>
              <a:buNone/>
              <a:defRPr sz="3200" b="1" kern="1200" cap="all" spc="530" baseline="0">
                <a:solidFill>
                  <a:schemeClr val="tx1"/>
                </a:solidFill>
                <a:latin typeface="+mj-lt"/>
                <a:ea typeface="+mj-ea"/>
                <a:cs typeface="+mj-cs"/>
              </a:defRPr>
            </a:lvl1pPr>
          </a:lstStyle>
          <a:p>
            <a:pPr marL="0" marR="0" lvl="0" indent="0" algn="ctr" defTabSz="914400" rtl="0" eaLnBrk="1" fontAlgn="auto" latinLnBrk="0" hangingPunct="1">
              <a:lnSpc>
                <a:spcPct val="120000"/>
              </a:lnSpc>
              <a:spcBef>
                <a:spcPct val="0"/>
              </a:spcBef>
              <a:spcAft>
                <a:spcPts val="0"/>
              </a:spcAft>
              <a:buClrTx/>
              <a:buSzTx/>
              <a:buFontTx/>
              <a:buNone/>
              <a:tabLst/>
              <a:defRPr/>
            </a:pPr>
            <a:r>
              <a:rPr kumimoji="0" lang="en-US" sz="1400" b="0"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Arial" panose="020B0604020202020204" pitchFamily="34" charset="0"/>
                <a:ea typeface="Calibri" panose="020F0502020204030204" pitchFamily="34" charset="0"/>
                <a:cs typeface="Arial" panose="020B0604020202020204" pitchFamily="34" charset="0"/>
              </a:rPr>
              <a:t>madanlalassociates@gmail.com</a:t>
            </a:r>
          </a:p>
        </p:txBody>
      </p:sp>
    </p:spTree>
    <p:extLst>
      <p:ext uri="{BB962C8B-B14F-4D97-AF65-F5344CB8AC3E}">
        <p14:creationId xmlns:p14="http://schemas.microsoft.com/office/powerpoint/2010/main" val="18070867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6E4074B-E455-D86F-BAA4-85B1B371C422}"/>
              </a:ext>
            </a:extLst>
          </p:cNvPr>
          <p:cNvSpPr>
            <a:spLocks noGrp="1"/>
          </p:cNvSpPr>
          <p:nvPr>
            <p:ph type="title"/>
          </p:nvPr>
        </p:nvSpPr>
        <p:spPr>
          <a:xfrm>
            <a:off x="623389" y="145783"/>
            <a:ext cx="10881222" cy="957263"/>
          </a:xfrm>
        </p:spPr>
        <p:txBody>
          <a:bodyPr>
            <a:normAutofit fontScale="90000"/>
          </a:bodyPr>
          <a:lstStyle/>
          <a:p>
            <a:pPr algn="ctr"/>
            <a:r>
              <a:rPr lang="en-IN" sz="3100" b="1" dirty="0"/>
              <a:t>FIRST SCHEDULE</a:t>
            </a:r>
            <a:br>
              <a:rPr lang="en-IN" sz="3100" b="1" dirty="0"/>
            </a:br>
            <a:r>
              <a:rPr lang="en-IN" sz="2700" b="1" u="sng" dirty="0"/>
              <a:t>Part I- Professional misconduct-Members in Practice</a:t>
            </a:r>
            <a:endParaRPr lang="en-IN" dirty="0"/>
          </a:p>
        </p:txBody>
      </p:sp>
      <p:sp>
        <p:nvSpPr>
          <p:cNvPr id="9" name="Content Placeholder 8">
            <a:extLst>
              <a:ext uri="{FF2B5EF4-FFF2-40B4-BE49-F238E27FC236}">
                <a16:creationId xmlns:a16="http://schemas.microsoft.com/office/drawing/2014/main" id="{865CC06E-012A-2303-3A4A-4AE4CDB5FFA3}"/>
              </a:ext>
            </a:extLst>
          </p:cNvPr>
          <p:cNvSpPr>
            <a:spLocks noGrp="1"/>
          </p:cNvSpPr>
          <p:nvPr>
            <p:ph sz="half" idx="1"/>
          </p:nvPr>
        </p:nvSpPr>
        <p:spPr>
          <a:xfrm>
            <a:off x="623389" y="977878"/>
            <a:ext cx="5069809" cy="4784009"/>
          </a:xfrm>
        </p:spPr>
        <p:txBody>
          <a:bodyPr/>
          <a:lstStyle/>
          <a:p>
            <a:pPr marL="0" indent="0" algn="ctr">
              <a:buNone/>
            </a:pPr>
            <a:r>
              <a:rPr lang="en-US" dirty="0"/>
              <a:t>Clause 1 -Practice by non-CA</a:t>
            </a:r>
          </a:p>
          <a:p>
            <a:pPr marL="0" indent="0">
              <a:buNone/>
            </a:pPr>
            <a:endParaRPr lang="en-US" dirty="0"/>
          </a:p>
          <a:p>
            <a:endParaRPr lang="en-IN" dirty="0"/>
          </a:p>
        </p:txBody>
      </p:sp>
      <p:sp>
        <p:nvSpPr>
          <p:cNvPr id="2" name="Footer Placeholder 6">
            <a:extLst>
              <a:ext uri="{FF2B5EF4-FFF2-40B4-BE49-F238E27FC236}">
                <a16:creationId xmlns:a16="http://schemas.microsoft.com/office/drawing/2014/main" id="{9A76707B-52FC-8C55-6EA4-88D663B27367}"/>
              </a:ext>
            </a:extLst>
          </p:cNvPr>
          <p:cNvSpPr>
            <a:spLocks noGrp="1"/>
          </p:cNvSpPr>
          <p:nvPr>
            <p:ph type="ftr" sz="quarter" idx="11"/>
          </p:nvPr>
        </p:nvSpPr>
        <p:spPr>
          <a:xfrm>
            <a:off x="2515310" y="6283717"/>
            <a:ext cx="7619999" cy="365125"/>
          </a:xfrm>
          <a:prstGeom prst="rect">
            <a:avLst/>
          </a:prstGeom>
        </p:spPr>
        <p:txBody>
          <a:bodyPr>
            <a:noAutofit/>
          </a:bodyPr>
          <a:lstStyle/>
          <a:p>
            <a:pPr algn="ctr"/>
            <a:endParaRPr lang="en-US" sz="1400" b="1" dirty="0">
              <a:solidFill>
                <a:schemeClr val="tx1"/>
              </a:solidFill>
              <a:latin typeface="Times New Roman" panose="02020603050405020304" pitchFamily="18" charset="0"/>
              <a:cs typeface="Times New Roman" panose="02020603050405020304" pitchFamily="18" charset="0"/>
            </a:endParaRPr>
          </a:p>
          <a:p>
            <a:pPr algn="ctr"/>
            <a:endParaRPr lang="en-US" sz="1400" dirty="0">
              <a:solidFill>
                <a:schemeClr val="tx1"/>
              </a:solidFill>
              <a:latin typeface="Times New Roman" panose="02020603050405020304" pitchFamily="18" charset="0"/>
              <a:cs typeface="Times New Roman" panose="02020603050405020304" pitchFamily="18" charset="0"/>
            </a:endParaRPr>
          </a:p>
        </p:txBody>
      </p:sp>
      <p:graphicFrame>
        <p:nvGraphicFramePr>
          <p:cNvPr id="5" name="Diagram 4">
            <a:extLst>
              <a:ext uri="{FF2B5EF4-FFF2-40B4-BE49-F238E27FC236}">
                <a16:creationId xmlns:a16="http://schemas.microsoft.com/office/drawing/2014/main" id="{57398C75-DBA0-31D5-1995-51C6925231CB}"/>
              </a:ext>
            </a:extLst>
          </p:cNvPr>
          <p:cNvGraphicFramePr/>
          <p:nvPr>
            <p:extLst>
              <p:ext uri="{D42A27DB-BD31-4B8C-83A1-F6EECF244321}">
                <p14:modId xmlns:p14="http://schemas.microsoft.com/office/powerpoint/2010/main" val="2788427684"/>
              </p:ext>
            </p:extLst>
          </p:nvPr>
        </p:nvGraphicFramePr>
        <p:xfrm>
          <a:off x="10272464" y="20615"/>
          <a:ext cx="1775520" cy="9572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Oval 4">
            <a:extLst>
              <a:ext uri="{FF2B5EF4-FFF2-40B4-BE49-F238E27FC236}">
                <a16:creationId xmlns:a16="http://schemas.microsoft.com/office/drawing/2014/main" id="{21815AA6-ACC3-0830-EF95-C86BED4898B6}"/>
              </a:ext>
            </a:extLst>
          </p:cNvPr>
          <p:cNvSpPr>
            <a:spLocks noChangeArrowheads="1"/>
          </p:cNvSpPr>
          <p:nvPr/>
        </p:nvSpPr>
        <p:spPr bwMode="auto">
          <a:xfrm>
            <a:off x="10209214" y="102129"/>
            <a:ext cx="519445" cy="509868"/>
          </a:xfrm>
          <a:prstGeom prst="ellipse">
            <a:avLst/>
          </a:prstGeom>
          <a:blipFill dpi="0" rotWithShape="1">
            <a:blip r:embed="rId8" cstate="print"/>
            <a:srcRect/>
            <a:stretch>
              <a:fillRect/>
            </a:stretch>
          </a:blipFill>
          <a:ln w="25400" algn="ctr">
            <a:solidFill>
              <a:srgbClr val="FF0000">
                <a:alpha val="90195"/>
              </a:srgbClr>
            </a:solidFill>
            <a:round/>
            <a:headEnd/>
            <a:tailEnd/>
          </a:ln>
        </p:spPr>
        <p:txBody>
          <a:bodyPr vert="horz" wrap="square" lIns="91440" tIns="45720" rIns="91440" bIns="45720" numCol="1" anchor="t" anchorCtr="0" compatLnSpc="1">
            <a:prstTxWarp prst="textNoShape">
              <a:avLst/>
            </a:prstTxWarp>
          </a:bodyPr>
          <a:lstStyle/>
          <a:p>
            <a:endParaRPr lang="en-GB" dirty="0"/>
          </a:p>
        </p:txBody>
      </p:sp>
      <p:grpSp>
        <p:nvGrpSpPr>
          <p:cNvPr id="18" name="Group 17">
            <a:extLst>
              <a:ext uri="{FF2B5EF4-FFF2-40B4-BE49-F238E27FC236}">
                <a16:creationId xmlns:a16="http://schemas.microsoft.com/office/drawing/2014/main" id="{201FDC70-CD3B-6328-446C-74D1F9CE0DF6}"/>
              </a:ext>
            </a:extLst>
          </p:cNvPr>
          <p:cNvGrpSpPr/>
          <p:nvPr/>
        </p:nvGrpSpPr>
        <p:grpSpPr>
          <a:xfrm>
            <a:off x="335360" y="1415014"/>
            <a:ext cx="11377264" cy="4979038"/>
            <a:chOff x="335360" y="1546306"/>
            <a:chExt cx="5170379" cy="4639814"/>
          </a:xfrm>
        </p:grpSpPr>
        <p:pic>
          <p:nvPicPr>
            <p:cNvPr id="12" name="Picture 11">
              <a:extLst>
                <a:ext uri="{FF2B5EF4-FFF2-40B4-BE49-F238E27FC236}">
                  <a16:creationId xmlns:a16="http://schemas.microsoft.com/office/drawing/2014/main" id="{29079463-59C6-8C41-0EA6-049912A9EE08}"/>
                </a:ext>
              </a:extLst>
            </p:cNvPr>
            <p:cNvPicPr>
              <a:picLocks noChangeAspect="1"/>
            </p:cNvPicPr>
            <p:nvPr/>
          </p:nvPicPr>
          <p:blipFill>
            <a:blip r:embed="rId9"/>
            <a:stretch>
              <a:fillRect/>
            </a:stretch>
          </p:blipFill>
          <p:spPr>
            <a:xfrm>
              <a:off x="435930" y="1546306"/>
              <a:ext cx="5069809" cy="4474982"/>
            </a:xfrm>
            <a:prstGeom prst="rect">
              <a:avLst/>
            </a:prstGeom>
          </p:spPr>
        </p:pic>
        <p:sp>
          <p:nvSpPr>
            <p:cNvPr id="17" name="TextBox 16">
              <a:extLst>
                <a:ext uri="{FF2B5EF4-FFF2-40B4-BE49-F238E27FC236}">
                  <a16:creationId xmlns:a16="http://schemas.microsoft.com/office/drawing/2014/main" id="{82EB4952-16F1-41DE-B71C-E927A1AFC6A6}"/>
                </a:ext>
              </a:extLst>
            </p:cNvPr>
            <p:cNvSpPr txBox="1"/>
            <p:nvPr/>
          </p:nvSpPr>
          <p:spPr>
            <a:xfrm>
              <a:off x="335360" y="5909121"/>
              <a:ext cx="3456384" cy="276999"/>
            </a:xfrm>
            <a:prstGeom prst="rect">
              <a:avLst/>
            </a:prstGeom>
            <a:noFill/>
          </p:spPr>
          <p:txBody>
            <a:bodyPr wrap="square" rtlCol="0">
              <a:spAutoFit/>
            </a:bodyPr>
            <a:lstStyle/>
            <a:p>
              <a:r>
                <a:rPr lang="en-US" sz="1200" dirty="0"/>
                <a:t>Image Source- ICAI –Study Material</a:t>
              </a:r>
              <a:endParaRPr lang="en-IN" sz="1200" dirty="0"/>
            </a:p>
          </p:txBody>
        </p:sp>
      </p:grpSp>
    </p:spTree>
    <p:extLst>
      <p:ext uri="{BB962C8B-B14F-4D97-AF65-F5344CB8AC3E}">
        <p14:creationId xmlns:p14="http://schemas.microsoft.com/office/powerpoint/2010/main" val="32787663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barn(inVertical)">
                                      <p:cBhvr>
                                        <p:cTn id="14" dur="500"/>
                                        <p:tgtEl>
                                          <p:spTgt spid="9">
                                            <p:txEl>
                                              <p:pRg st="0" end="0"/>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6E4074B-E455-D86F-BAA4-85B1B371C422}"/>
              </a:ext>
            </a:extLst>
          </p:cNvPr>
          <p:cNvSpPr>
            <a:spLocks noGrp="1"/>
          </p:cNvSpPr>
          <p:nvPr>
            <p:ph type="title"/>
          </p:nvPr>
        </p:nvSpPr>
        <p:spPr>
          <a:xfrm>
            <a:off x="623389" y="145783"/>
            <a:ext cx="10881222" cy="957263"/>
          </a:xfrm>
        </p:spPr>
        <p:txBody>
          <a:bodyPr>
            <a:normAutofit fontScale="90000"/>
          </a:bodyPr>
          <a:lstStyle/>
          <a:p>
            <a:pPr algn="ctr"/>
            <a:r>
              <a:rPr lang="en-IN" sz="3100" b="1" dirty="0"/>
              <a:t>FIRST SCHEDULE</a:t>
            </a:r>
            <a:br>
              <a:rPr lang="en-IN" sz="3100" b="1" dirty="0"/>
            </a:br>
            <a:r>
              <a:rPr lang="en-IN" sz="2700" b="1" u="sng" dirty="0"/>
              <a:t>Part I- Professional misconduct-Members in Practice</a:t>
            </a:r>
            <a:endParaRPr lang="en-IN" dirty="0"/>
          </a:p>
        </p:txBody>
      </p:sp>
      <p:sp>
        <p:nvSpPr>
          <p:cNvPr id="10" name="Content Placeholder 9">
            <a:extLst>
              <a:ext uri="{FF2B5EF4-FFF2-40B4-BE49-F238E27FC236}">
                <a16:creationId xmlns:a16="http://schemas.microsoft.com/office/drawing/2014/main" id="{6A2826CE-768E-CC23-19F9-C41CA4260E4F}"/>
              </a:ext>
            </a:extLst>
          </p:cNvPr>
          <p:cNvSpPr>
            <a:spLocks noGrp="1"/>
          </p:cNvSpPr>
          <p:nvPr>
            <p:ph sz="half" idx="1"/>
          </p:nvPr>
        </p:nvSpPr>
        <p:spPr>
          <a:xfrm>
            <a:off x="5993072" y="1237278"/>
            <a:ext cx="5511539" cy="4773365"/>
          </a:xfrm>
        </p:spPr>
        <p:txBody>
          <a:bodyPr/>
          <a:lstStyle/>
          <a:p>
            <a:pPr marL="0" indent="0" algn="ctr">
              <a:buNone/>
            </a:pPr>
            <a:r>
              <a:rPr lang="en-US" dirty="0"/>
              <a:t>Clause 2 –Sharing Fees with Non- Member, directly, indirectly</a:t>
            </a:r>
          </a:p>
        </p:txBody>
      </p:sp>
      <p:sp>
        <p:nvSpPr>
          <p:cNvPr id="2" name="Footer Placeholder 6">
            <a:extLst>
              <a:ext uri="{FF2B5EF4-FFF2-40B4-BE49-F238E27FC236}">
                <a16:creationId xmlns:a16="http://schemas.microsoft.com/office/drawing/2014/main" id="{9A76707B-52FC-8C55-6EA4-88D663B27367}"/>
              </a:ext>
            </a:extLst>
          </p:cNvPr>
          <p:cNvSpPr>
            <a:spLocks noGrp="1"/>
          </p:cNvSpPr>
          <p:nvPr>
            <p:ph type="ftr" sz="quarter" idx="11"/>
          </p:nvPr>
        </p:nvSpPr>
        <p:spPr>
          <a:xfrm>
            <a:off x="2515310" y="6283717"/>
            <a:ext cx="7619999" cy="365125"/>
          </a:xfrm>
          <a:prstGeom prst="rect">
            <a:avLst/>
          </a:prstGeom>
        </p:spPr>
        <p:txBody>
          <a:bodyPr>
            <a:noAutofit/>
          </a:bodyPr>
          <a:lstStyle/>
          <a:p>
            <a:pPr algn="ctr"/>
            <a:endParaRPr lang="en-US" sz="1400" b="1" dirty="0">
              <a:solidFill>
                <a:schemeClr val="tx1"/>
              </a:solidFill>
              <a:latin typeface="Times New Roman" panose="02020603050405020304" pitchFamily="18" charset="0"/>
              <a:cs typeface="Times New Roman" panose="02020603050405020304" pitchFamily="18" charset="0"/>
            </a:endParaRPr>
          </a:p>
          <a:p>
            <a:pPr algn="ctr"/>
            <a:endParaRPr lang="en-US" sz="1400" dirty="0">
              <a:solidFill>
                <a:schemeClr val="tx1"/>
              </a:solidFill>
              <a:latin typeface="Times New Roman" panose="02020603050405020304" pitchFamily="18" charset="0"/>
              <a:cs typeface="Times New Roman" panose="02020603050405020304" pitchFamily="18" charset="0"/>
            </a:endParaRPr>
          </a:p>
        </p:txBody>
      </p:sp>
      <p:graphicFrame>
        <p:nvGraphicFramePr>
          <p:cNvPr id="5" name="Diagram 4">
            <a:extLst>
              <a:ext uri="{FF2B5EF4-FFF2-40B4-BE49-F238E27FC236}">
                <a16:creationId xmlns:a16="http://schemas.microsoft.com/office/drawing/2014/main" id="{57398C75-DBA0-31D5-1995-51C6925231CB}"/>
              </a:ext>
            </a:extLst>
          </p:cNvPr>
          <p:cNvGraphicFramePr/>
          <p:nvPr>
            <p:extLst>
              <p:ext uri="{D42A27DB-BD31-4B8C-83A1-F6EECF244321}">
                <p14:modId xmlns:p14="http://schemas.microsoft.com/office/powerpoint/2010/main" val="966490403"/>
              </p:ext>
            </p:extLst>
          </p:nvPr>
        </p:nvGraphicFramePr>
        <p:xfrm>
          <a:off x="10272464" y="20615"/>
          <a:ext cx="1775520" cy="9572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Oval 4">
            <a:extLst>
              <a:ext uri="{FF2B5EF4-FFF2-40B4-BE49-F238E27FC236}">
                <a16:creationId xmlns:a16="http://schemas.microsoft.com/office/drawing/2014/main" id="{21815AA6-ACC3-0830-EF95-C86BED4898B6}"/>
              </a:ext>
            </a:extLst>
          </p:cNvPr>
          <p:cNvSpPr>
            <a:spLocks noChangeArrowheads="1"/>
          </p:cNvSpPr>
          <p:nvPr/>
        </p:nvSpPr>
        <p:spPr bwMode="auto">
          <a:xfrm>
            <a:off x="10209214" y="102129"/>
            <a:ext cx="519445" cy="509868"/>
          </a:xfrm>
          <a:prstGeom prst="ellipse">
            <a:avLst/>
          </a:prstGeom>
          <a:blipFill dpi="0" rotWithShape="1">
            <a:blip r:embed="rId8" cstate="print"/>
            <a:srcRect/>
            <a:stretch>
              <a:fillRect/>
            </a:stretch>
          </a:blipFill>
          <a:ln w="25400" algn="ctr">
            <a:solidFill>
              <a:srgbClr val="FF0000">
                <a:alpha val="90195"/>
              </a:srgbClr>
            </a:solidFill>
            <a:round/>
            <a:headEnd/>
            <a:tailEnd/>
          </a:ln>
        </p:spPr>
        <p:txBody>
          <a:bodyPr vert="horz" wrap="square" lIns="91440" tIns="45720" rIns="91440" bIns="45720" numCol="1" anchor="t" anchorCtr="0" compatLnSpc="1">
            <a:prstTxWarp prst="textNoShape">
              <a:avLst/>
            </a:prstTxWarp>
          </a:bodyPr>
          <a:lstStyle/>
          <a:p>
            <a:endParaRPr lang="en-GB" dirty="0"/>
          </a:p>
        </p:txBody>
      </p:sp>
      <p:grpSp>
        <p:nvGrpSpPr>
          <p:cNvPr id="20" name="Group 19">
            <a:extLst>
              <a:ext uri="{FF2B5EF4-FFF2-40B4-BE49-F238E27FC236}">
                <a16:creationId xmlns:a16="http://schemas.microsoft.com/office/drawing/2014/main" id="{65C8533A-4CD1-DAFC-4C5D-6A09FDBB4354}"/>
              </a:ext>
            </a:extLst>
          </p:cNvPr>
          <p:cNvGrpSpPr/>
          <p:nvPr/>
        </p:nvGrpSpPr>
        <p:grpSpPr>
          <a:xfrm>
            <a:off x="1055440" y="1569631"/>
            <a:ext cx="10449171" cy="4650089"/>
            <a:chOff x="5993072" y="1569631"/>
            <a:chExt cx="5511539" cy="4650089"/>
          </a:xfrm>
        </p:grpSpPr>
        <p:pic>
          <p:nvPicPr>
            <p:cNvPr id="16" name="Picture 15">
              <a:extLst>
                <a:ext uri="{FF2B5EF4-FFF2-40B4-BE49-F238E27FC236}">
                  <a16:creationId xmlns:a16="http://schemas.microsoft.com/office/drawing/2014/main" id="{9D4651D5-3122-FEBA-C200-8207E59CAC7A}"/>
                </a:ext>
              </a:extLst>
            </p:cNvPr>
            <p:cNvPicPr>
              <a:picLocks noChangeAspect="1"/>
            </p:cNvPicPr>
            <p:nvPr/>
          </p:nvPicPr>
          <p:blipFill>
            <a:blip r:embed="rId9"/>
            <a:stretch>
              <a:fillRect/>
            </a:stretch>
          </p:blipFill>
          <p:spPr>
            <a:xfrm>
              <a:off x="5993072" y="1569631"/>
              <a:ext cx="5511539" cy="4550157"/>
            </a:xfrm>
            <a:prstGeom prst="rect">
              <a:avLst/>
            </a:prstGeom>
          </p:spPr>
        </p:pic>
        <p:sp>
          <p:nvSpPr>
            <p:cNvPr id="19" name="TextBox 18">
              <a:extLst>
                <a:ext uri="{FF2B5EF4-FFF2-40B4-BE49-F238E27FC236}">
                  <a16:creationId xmlns:a16="http://schemas.microsoft.com/office/drawing/2014/main" id="{F573FF2E-C9DC-E33D-50C7-8231C613D7FD}"/>
                </a:ext>
              </a:extLst>
            </p:cNvPr>
            <p:cNvSpPr txBox="1"/>
            <p:nvPr/>
          </p:nvSpPr>
          <p:spPr>
            <a:xfrm>
              <a:off x="8048227" y="5942721"/>
              <a:ext cx="3456384" cy="276999"/>
            </a:xfrm>
            <a:prstGeom prst="rect">
              <a:avLst/>
            </a:prstGeom>
            <a:noFill/>
          </p:spPr>
          <p:txBody>
            <a:bodyPr wrap="square" rtlCol="0">
              <a:spAutoFit/>
            </a:bodyPr>
            <a:lstStyle/>
            <a:p>
              <a:r>
                <a:rPr lang="en-US" sz="1200" dirty="0"/>
                <a:t>Image Source- ICAI –Study Material</a:t>
              </a:r>
              <a:endParaRPr lang="en-IN" sz="1200" dirty="0"/>
            </a:p>
          </p:txBody>
        </p:sp>
      </p:grpSp>
    </p:spTree>
    <p:extLst>
      <p:ext uri="{BB962C8B-B14F-4D97-AF65-F5344CB8AC3E}">
        <p14:creationId xmlns:p14="http://schemas.microsoft.com/office/powerpoint/2010/main" val="5613743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circle(in)">
                                      <p:cBhvr>
                                        <p:cTn id="14" dur="2000"/>
                                        <p:tgtEl>
                                          <p:spTgt spid="10">
                                            <p:txEl>
                                              <p:pRg st="0" end="0"/>
                                            </p:txEl>
                                          </p:spTgt>
                                        </p:tgtEl>
                                      </p:cBhvr>
                                    </p:animEffect>
                                  </p:childTnLst>
                                </p:cTn>
                              </p:par>
                              <p:par>
                                <p:cTn id="15" presetID="6"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circle(in)">
                                      <p:cBhvr>
                                        <p:cTn id="1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6E4074B-E455-D86F-BAA4-85B1B371C422}"/>
              </a:ext>
            </a:extLst>
          </p:cNvPr>
          <p:cNvSpPr>
            <a:spLocks noGrp="1"/>
          </p:cNvSpPr>
          <p:nvPr>
            <p:ph type="title"/>
          </p:nvPr>
        </p:nvSpPr>
        <p:spPr>
          <a:xfrm>
            <a:off x="-36670" y="98929"/>
            <a:ext cx="10416480" cy="509867"/>
          </a:xfrm>
        </p:spPr>
        <p:txBody>
          <a:bodyPr>
            <a:normAutofit fontScale="90000"/>
          </a:bodyPr>
          <a:lstStyle/>
          <a:p>
            <a:pPr algn="ctr"/>
            <a:r>
              <a:rPr lang="en-IN" sz="2000" b="1" dirty="0"/>
              <a:t>FIRST SCHEDULE - </a:t>
            </a:r>
            <a:r>
              <a:rPr lang="en-IN" sz="2000" b="1" u="sng" dirty="0"/>
              <a:t>Part I- Professional misconduct-Members in Practice</a:t>
            </a:r>
            <a:endParaRPr lang="en-IN" sz="2800" dirty="0"/>
          </a:p>
        </p:txBody>
      </p:sp>
      <p:sp>
        <p:nvSpPr>
          <p:cNvPr id="9" name="Content Placeholder 8">
            <a:extLst>
              <a:ext uri="{FF2B5EF4-FFF2-40B4-BE49-F238E27FC236}">
                <a16:creationId xmlns:a16="http://schemas.microsoft.com/office/drawing/2014/main" id="{865CC06E-012A-2303-3A4A-4AE4CDB5FFA3}"/>
              </a:ext>
            </a:extLst>
          </p:cNvPr>
          <p:cNvSpPr>
            <a:spLocks noGrp="1"/>
          </p:cNvSpPr>
          <p:nvPr>
            <p:ph sz="half" idx="1"/>
          </p:nvPr>
        </p:nvSpPr>
        <p:spPr>
          <a:xfrm>
            <a:off x="3044433" y="517617"/>
            <a:ext cx="5378739" cy="365125"/>
          </a:xfrm>
        </p:spPr>
        <p:txBody>
          <a:bodyPr>
            <a:normAutofit lnSpcReduction="10000"/>
          </a:bodyPr>
          <a:lstStyle/>
          <a:p>
            <a:pPr marL="0" indent="0" algn="ctr">
              <a:buNone/>
            </a:pPr>
            <a:r>
              <a:rPr lang="en-US" dirty="0"/>
              <a:t>Clause 3 –Accepts Fees from NON MEMBERS</a:t>
            </a:r>
            <a:endParaRPr lang="en-IN" dirty="0"/>
          </a:p>
        </p:txBody>
      </p:sp>
      <p:graphicFrame>
        <p:nvGraphicFramePr>
          <p:cNvPr id="5" name="Diagram 4">
            <a:extLst>
              <a:ext uri="{FF2B5EF4-FFF2-40B4-BE49-F238E27FC236}">
                <a16:creationId xmlns:a16="http://schemas.microsoft.com/office/drawing/2014/main" id="{57398C75-DBA0-31D5-1995-51C6925231CB}"/>
              </a:ext>
            </a:extLst>
          </p:cNvPr>
          <p:cNvGraphicFramePr/>
          <p:nvPr>
            <p:extLst>
              <p:ext uri="{D42A27DB-BD31-4B8C-83A1-F6EECF244321}">
                <p14:modId xmlns:p14="http://schemas.microsoft.com/office/powerpoint/2010/main" val="1946530501"/>
              </p:ext>
            </p:extLst>
          </p:nvPr>
        </p:nvGraphicFramePr>
        <p:xfrm>
          <a:off x="10416480" y="-31760"/>
          <a:ext cx="1775520" cy="9572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Oval 4">
            <a:extLst>
              <a:ext uri="{FF2B5EF4-FFF2-40B4-BE49-F238E27FC236}">
                <a16:creationId xmlns:a16="http://schemas.microsoft.com/office/drawing/2014/main" id="{21815AA6-ACC3-0830-EF95-C86BED4898B6}"/>
              </a:ext>
            </a:extLst>
          </p:cNvPr>
          <p:cNvSpPr>
            <a:spLocks noChangeArrowheads="1"/>
          </p:cNvSpPr>
          <p:nvPr/>
        </p:nvSpPr>
        <p:spPr bwMode="auto">
          <a:xfrm>
            <a:off x="10353230" y="49754"/>
            <a:ext cx="519445" cy="509868"/>
          </a:xfrm>
          <a:prstGeom prst="ellipse">
            <a:avLst/>
          </a:prstGeom>
          <a:blipFill dpi="0" rotWithShape="1">
            <a:blip r:embed="rId8" cstate="print"/>
            <a:srcRect/>
            <a:stretch>
              <a:fillRect/>
            </a:stretch>
          </a:blipFill>
          <a:ln w="25400" algn="ctr">
            <a:solidFill>
              <a:srgbClr val="FF0000">
                <a:alpha val="90195"/>
              </a:srgbClr>
            </a:solidFill>
            <a:round/>
            <a:headEnd/>
            <a:tailEnd/>
          </a:ln>
        </p:spPr>
        <p:txBody>
          <a:bodyPr vert="horz" wrap="square" lIns="91440" tIns="45720" rIns="91440" bIns="45720" numCol="1" anchor="t" anchorCtr="0" compatLnSpc="1">
            <a:prstTxWarp prst="textNoShape">
              <a:avLst/>
            </a:prstTxWarp>
          </a:bodyPr>
          <a:lstStyle/>
          <a:p>
            <a:endParaRPr lang="en-GB" dirty="0"/>
          </a:p>
        </p:txBody>
      </p:sp>
      <p:pic>
        <p:nvPicPr>
          <p:cNvPr id="4" name="Picture 3">
            <a:extLst>
              <a:ext uri="{FF2B5EF4-FFF2-40B4-BE49-F238E27FC236}">
                <a16:creationId xmlns:a16="http://schemas.microsoft.com/office/drawing/2014/main" id="{75A23F20-232F-14CF-6919-D41891F9F9F1}"/>
              </a:ext>
            </a:extLst>
          </p:cNvPr>
          <p:cNvPicPr>
            <a:picLocks noChangeAspect="1"/>
          </p:cNvPicPr>
          <p:nvPr/>
        </p:nvPicPr>
        <p:blipFill>
          <a:blip r:embed="rId9"/>
          <a:stretch>
            <a:fillRect/>
          </a:stretch>
        </p:blipFill>
        <p:spPr>
          <a:xfrm>
            <a:off x="499005" y="882742"/>
            <a:ext cx="11193989" cy="5287173"/>
          </a:xfrm>
          <a:prstGeom prst="rect">
            <a:avLst/>
          </a:prstGeom>
        </p:spPr>
      </p:pic>
      <p:sp>
        <p:nvSpPr>
          <p:cNvPr id="21" name="TextBox 20">
            <a:extLst>
              <a:ext uri="{FF2B5EF4-FFF2-40B4-BE49-F238E27FC236}">
                <a16:creationId xmlns:a16="http://schemas.microsoft.com/office/drawing/2014/main" id="{D9EBFD9C-17F7-6CB5-327A-2B7A3CA87A59}"/>
              </a:ext>
            </a:extLst>
          </p:cNvPr>
          <p:cNvSpPr txBox="1"/>
          <p:nvPr/>
        </p:nvSpPr>
        <p:spPr>
          <a:xfrm>
            <a:off x="3719736" y="6334780"/>
            <a:ext cx="1728192" cy="523220"/>
          </a:xfrm>
          <a:prstGeom prst="rect">
            <a:avLst/>
          </a:prstGeom>
          <a:solidFill>
            <a:schemeClr val="bg2">
              <a:lumMod val="75000"/>
            </a:schemeClr>
          </a:solidFill>
        </p:spPr>
        <p:txBody>
          <a:bodyPr wrap="square" rtlCol="0">
            <a:spAutoFit/>
          </a:bodyPr>
          <a:lstStyle/>
          <a:p>
            <a:r>
              <a:rPr lang="en-US" sz="1400" dirty="0"/>
              <a:t>Multidisciplinary – an Exception</a:t>
            </a:r>
            <a:endParaRPr lang="en-IN" sz="1400" dirty="0"/>
          </a:p>
        </p:txBody>
      </p:sp>
    </p:spTree>
    <p:extLst>
      <p:ext uri="{BB962C8B-B14F-4D97-AF65-F5344CB8AC3E}">
        <p14:creationId xmlns:p14="http://schemas.microsoft.com/office/powerpoint/2010/main" val="28551581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barn(inVertical)">
                                      <p:cBhvr>
                                        <p:cTn id="14" dur="500"/>
                                        <p:tgtEl>
                                          <p:spTgt spid="9">
                                            <p:txEl>
                                              <p:pRg st="0" end="0"/>
                                            </p:txEl>
                                          </p:spTgt>
                                        </p:tgtEl>
                                      </p:cBhvr>
                                    </p:animEffect>
                                  </p:childTnLst>
                                </p:cTn>
                              </p:par>
                              <p:par>
                                <p:cTn id="15" presetID="6" presetClass="entr" presetSubtype="16"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par>
                                <p:cTn id="18" presetID="26" presetClass="entr" presetSubtype="0"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down)">
                                      <p:cBhvr>
                                        <p:cTn id="20" dur="580">
                                          <p:stCondLst>
                                            <p:cond delay="0"/>
                                          </p:stCondLst>
                                        </p:cTn>
                                        <p:tgtEl>
                                          <p:spTgt spid="21"/>
                                        </p:tgtEl>
                                      </p:cBhvr>
                                    </p:animEffect>
                                    <p:anim calcmode="lin" valueType="num">
                                      <p:cBhvr>
                                        <p:cTn id="21"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26" dur="26">
                                          <p:stCondLst>
                                            <p:cond delay="650"/>
                                          </p:stCondLst>
                                        </p:cTn>
                                        <p:tgtEl>
                                          <p:spTgt spid="21"/>
                                        </p:tgtEl>
                                      </p:cBhvr>
                                      <p:to x="100000" y="60000"/>
                                    </p:animScale>
                                    <p:animScale>
                                      <p:cBhvr>
                                        <p:cTn id="27" dur="166" decel="50000">
                                          <p:stCondLst>
                                            <p:cond delay="676"/>
                                          </p:stCondLst>
                                        </p:cTn>
                                        <p:tgtEl>
                                          <p:spTgt spid="21"/>
                                        </p:tgtEl>
                                      </p:cBhvr>
                                      <p:to x="100000" y="100000"/>
                                    </p:animScale>
                                    <p:animScale>
                                      <p:cBhvr>
                                        <p:cTn id="28" dur="26">
                                          <p:stCondLst>
                                            <p:cond delay="1312"/>
                                          </p:stCondLst>
                                        </p:cTn>
                                        <p:tgtEl>
                                          <p:spTgt spid="21"/>
                                        </p:tgtEl>
                                      </p:cBhvr>
                                      <p:to x="100000" y="80000"/>
                                    </p:animScale>
                                    <p:animScale>
                                      <p:cBhvr>
                                        <p:cTn id="29" dur="166" decel="50000">
                                          <p:stCondLst>
                                            <p:cond delay="1338"/>
                                          </p:stCondLst>
                                        </p:cTn>
                                        <p:tgtEl>
                                          <p:spTgt spid="21"/>
                                        </p:tgtEl>
                                      </p:cBhvr>
                                      <p:to x="100000" y="100000"/>
                                    </p:animScale>
                                    <p:animScale>
                                      <p:cBhvr>
                                        <p:cTn id="30" dur="26">
                                          <p:stCondLst>
                                            <p:cond delay="1642"/>
                                          </p:stCondLst>
                                        </p:cTn>
                                        <p:tgtEl>
                                          <p:spTgt spid="21"/>
                                        </p:tgtEl>
                                      </p:cBhvr>
                                      <p:to x="100000" y="90000"/>
                                    </p:animScale>
                                    <p:animScale>
                                      <p:cBhvr>
                                        <p:cTn id="31" dur="166" decel="50000">
                                          <p:stCondLst>
                                            <p:cond delay="1668"/>
                                          </p:stCondLst>
                                        </p:cTn>
                                        <p:tgtEl>
                                          <p:spTgt spid="21"/>
                                        </p:tgtEl>
                                      </p:cBhvr>
                                      <p:to x="100000" y="100000"/>
                                    </p:animScale>
                                    <p:animScale>
                                      <p:cBhvr>
                                        <p:cTn id="32" dur="26">
                                          <p:stCondLst>
                                            <p:cond delay="1808"/>
                                          </p:stCondLst>
                                        </p:cTn>
                                        <p:tgtEl>
                                          <p:spTgt spid="21"/>
                                        </p:tgtEl>
                                      </p:cBhvr>
                                      <p:to x="100000" y="95000"/>
                                    </p:animScale>
                                    <p:animScale>
                                      <p:cBhvr>
                                        <p:cTn id="33" dur="166" decel="50000">
                                          <p:stCondLst>
                                            <p:cond delay="1834"/>
                                          </p:stCondLst>
                                        </p:cTn>
                                        <p:tgtEl>
                                          <p:spTgt spid="2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build="p"/>
      <p:bldP spid="2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6E4074B-E455-D86F-BAA4-85B1B371C422}"/>
              </a:ext>
            </a:extLst>
          </p:cNvPr>
          <p:cNvSpPr>
            <a:spLocks noGrp="1"/>
          </p:cNvSpPr>
          <p:nvPr>
            <p:ph type="title"/>
          </p:nvPr>
        </p:nvSpPr>
        <p:spPr>
          <a:xfrm>
            <a:off x="0" y="20193"/>
            <a:ext cx="9585825" cy="539429"/>
          </a:xfrm>
        </p:spPr>
        <p:txBody>
          <a:bodyPr>
            <a:normAutofit fontScale="90000"/>
          </a:bodyPr>
          <a:lstStyle/>
          <a:p>
            <a:pPr algn="ctr"/>
            <a:r>
              <a:rPr lang="en-IN" sz="2000" b="1" dirty="0"/>
              <a:t>FIRST SCHEDULE - </a:t>
            </a:r>
            <a:r>
              <a:rPr lang="en-IN" sz="2000" b="1" u="sng" dirty="0"/>
              <a:t>Part I- Professional misconduct-Members in Practice</a:t>
            </a:r>
            <a:endParaRPr lang="en-IN" sz="2800" dirty="0"/>
          </a:p>
        </p:txBody>
      </p:sp>
      <p:sp>
        <p:nvSpPr>
          <p:cNvPr id="10" name="Content Placeholder 9">
            <a:extLst>
              <a:ext uri="{FF2B5EF4-FFF2-40B4-BE49-F238E27FC236}">
                <a16:creationId xmlns:a16="http://schemas.microsoft.com/office/drawing/2014/main" id="{6A2826CE-768E-CC23-19F9-C41CA4260E4F}"/>
              </a:ext>
            </a:extLst>
          </p:cNvPr>
          <p:cNvSpPr>
            <a:spLocks noGrp="1"/>
          </p:cNvSpPr>
          <p:nvPr>
            <p:ph sz="half" idx="1"/>
          </p:nvPr>
        </p:nvSpPr>
        <p:spPr>
          <a:xfrm>
            <a:off x="15300" y="2454202"/>
            <a:ext cx="5940432" cy="357796"/>
          </a:xfrm>
        </p:spPr>
        <p:txBody>
          <a:bodyPr>
            <a:normAutofit lnSpcReduction="10000"/>
          </a:bodyPr>
          <a:lstStyle/>
          <a:p>
            <a:pPr marL="0" indent="0" algn="ctr">
              <a:buNone/>
            </a:pPr>
            <a:r>
              <a:rPr lang="en-US" dirty="0"/>
              <a:t>Clause 4  –Partnership with Non Member</a:t>
            </a:r>
          </a:p>
        </p:txBody>
      </p:sp>
      <p:graphicFrame>
        <p:nvGraphicFramePr>
          <p:cNvPr id="5" name="Diagram 4">
            <a:extLst>
              <a:ext uri="{FF2B5EF4-FFF2-40B4-BE49-F238E27FC236}">
                <a16:creationId xmlns:a16="http://schemas.microsoft.com/office/drawing/2014/main" id="{57398C75-DBA0-31D5-1995-51C6925231CB}"/>
              </a:ext>
            </a:extLst>
          </p:cNvPr>
          <p:cNvGraphicFramePr/>
          <p:nvPr>
            <p:extLst>
              <p:ext uri="{D42A27DB-BD31-4B8C-83A1-F6EECF244321}">
                <p14:modId xmlns:p14="http://schemas.microsoft.com/office/powerpoint/2010/main" val="3622168554"/>
              </p:ext>
            </p:extLst>
          </p:nvPr>
        </p:nvGraphicFramePr>
        <p:xfrm>
          <a:off x="10416480" y="-31760"/>
          <a:ext cx="1775520" cy="9572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Oval 4">
            <a:extLst>
              <a:ext uri="{FF2B5EF4-FFF2-40B4-BE49-F238E27FC236}">
                <a16:creationId xmlns:a16="http://schemas.microsoft.com/office/drawing/2014/main" id="{21815AA6-ACC3-0830-EF95-C86BED4898B6}"/>
              </a:ext>
            </a:extLst>
          </p:cNvPr>
          <p:cNvSpPr>
            <a:spLocks noChangeArrowheads="1"/>
          </p:cNvSpPr>
          <p:nvPr/>
        </p:nvSpPr>
        <p:spPr bwMode="auto">
          <a:xfrm>
            <a:off x="10353230" y="49754"/>
            <a:ext cx="519445" cy="509868"/>
          </a:xfrm>
          <a:prstGeom prst="ellipse">
            <a:avLst/>
          </a:prstGeom>
          <a:blipFill dpi="0" rotWithShape="1">
            <a:blip r:embed="rId8" cstate="print"/>
            <a:srcRect/>
            <a:stretch>
              <a:fillRect/>
            </a:stretch>
          </a:blipFill>
          <a:ln w="25400" algn="ctr">
            <a:solidFill>
              <a:srgbClr val="FF0000">
                <a:alpha val="90195"/>
              </a:srgbClr>
            </a:solidFill>
            <a:round/>
            <a:headEnd/>
            <a:tailEnd/>
          </a:ln>
        </p:spPr>
        <p:txBody>
          <a:bodyPr vert="horz" wrap="square" lIns="91440" tIns="45720" rIns="91440" bIns="45720" numCol="1" anchor="t" anchorCtr="0" compatLnSpc="1">
            <a:prstTxWarp prst="textNoShape">
              <a:avLst/>
            </a:prstTxWarp>
          </a:bodyPr>
          <a:lstStyle/>
          <a:p>
            <a:endParaRPr lang="en-GB" dirty="0"/>
          </a:p>
        </p:txBody>
      </p:sp>
      <p:pic>
        <p:nvPicPr>
          <p:cNvPr id="11" name="Picture 10">
            <a:extLst>
              <a:ext uri="{FF2B5EF4-FFF2-40B4-BE49-F238E27FC236}">
                <a16:creationId xmlns:a16="http://schemas.microsoft.com/office/drawing/2014/main" id="{C0A2076B-3B6A-60CD-6D81-03ACC0064CF0}"/>
              </a:ext>
            </a:extLst>
          </p:cNvPr>
          <p:cNvPicPr>
            <a:picLocks noChangeAspect="1"/>
          </p:cNvPicPr>
          <p:nvPr/>
        </p:nvPicPr>
        <p:blipFill>
          <a:blip r:embed="rId9"/>
          <a:stretch>
            <a:fillRect/>
          </a:stretch>
        </p:blipFill>
        <p:spPr>
          <a:xfrm>
            <a:off x="395526" y="559623"/>
            <a:ext cx="11317098" cy="6180238"/>
          </a:xfrm>
          <a:prstGeom prst="rect">
            <a:avLst/>
          </a:prstGeom>
        </p:spPr>
      </p:pic>
    </p:spTree>
    <p:extLst>
      <p:ext uri="{BB962C8B-B14F-4D97-AF65-F5344CB8AC3E}">
        <p14:creationId xmlns:p14="http://schemas.microsoft.com/office/powerpoint/2010/main" val="11761201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circle(in)">
                                      <p:cBhvr>
                                        <p:cTn id="14" dur="2000"/>
                                        <p:tgtEl>
                                          <p:spTgt spid="10">
                                            <p:txEl>
                                              <p:pRg st="0" end="0"/>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6E4074B-E455-D86F-BAA4-85B1B371C422}"/>
              </a:ext>
            </a:extLst>
          </p:cNvPr>
          <p:cNvSpPr>
            <a:spLocks noGrp="1"/>
          </p:cNvSpPr>
          <p:nvPr>
            <p:ph type="title"/>
          </p:nvPr>
        </p:nvSpPr>
        <p:spPr>
          <a:xfrm>
            <a:off x="0" y="20193"/>
            <a:ext cx="9585825" cy="365125"/>
          </a:xfrm>
        </p:spPr>
        <p:txBody>
          <a:bodyPr>
            <a:normAutofit fontScale="90000"/>
          </a:bodyPr>
          <a:lstStyle/>
          <a:p>
            <a:pPr algn="ctr"/>
            <a:r>
              <a:rPr lang="en-IN" sz="2000" b="1" dirty="0"/>
              <a:t>FIRST SCHEDULE - </a:t>
            </a:r>
            <a:r>
              <a:rPr lang="en-IN" sz="2000" b="1" u="sng" dirty="0"/>
              <a:t>Part I- Professional misconduct-Members in Practice</a:t>
            </a:r>
            <a:endParaRPr lang="en-IN" sz="2800" dirty="0"/>
          </a:p>
        </p:txBody>
      </p:sp>
      <p:graphicFrame>
        <p:nvGraphicFramePr>
          <p:cNvPr id="5" name="Diagram 4">
            <a:extLst>
              <a:ext uri="{FF2B5EF4-FFF2-40B4-BE49-F238E27FC236}">
                <a16:creationId xmlns:a16="http://schemas.microsoft.com/office/drawing/2014/main" id="{57398C75-DBA0-31D5-1995-51C6925231CB}"/>
              </a:ext>
            </a:extLst>
          </p:cNvPr>
          <p:cNvGraphicFramePr/>
          <p:nvPr>
            <p:extLst>
              <p:ext uri="{D42A27DB-BD31-4B8C-83A1-F6EECF244321}">
                <p14:modId xmlns:p14="http://schemas.microsoft.com/office/powerpoint/2010/main" val="2505796323"/>
              </p:ext>
            </p:extLst>
          </p:nvPr>
        </p:nvGraphicFramePr>
        <p:xfrm>
          <a:off x="10416480" y="-31760"/>
          <a:ext cx="1775520" cy="9572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Oval 4">
            <a:extLst>
              <a:ext uri="{FF2B5EF4-FFF2-40B4-BE49-F238E27FC236}">
                <a16:creationId xmlns:a16="http://schemas.microsoft.com/office/drawing/2014/main" id="{21815AA6-ACC3-0830-EF95-C86BED4898B6}"/>
              </a:ext>
            </a:extLst>
          </p:cNvPr>
          <p:cNvSpPr>
            <a:spLocks noChangeArrowheads="1"/>
          </p:cNvSpPr>
          <p:nvPr/>
        </p:nvSpPr>
        <p:spPr bwMode="auto">
          <a:xfrm>
            <a:off x="10353230" y="49754"/>
            <a:ext cx="519445" cy="509868"/>
          </a:xfrm>
          <a:prstGeom prst="ellipse">
            <a:avLst/>
          </a:prstGeom>
          <a:blipFill dpi="0" rotWithShape="1">
            <a:blip r:embed="rId8" cstate="print"/>
            <a:srcRect/>
            <a:stretch>
              <a:fillRect/>
            </a:stretch>
          </a:blipFill>
          <a:ln w="25400" algn="ctr">
            <a:solidFill>
              <a:srgbClr val="FF0000">
                <a:alpha val="90195"/>
              </a:srgbClr>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 name="Content Placeholder 8">
            <a:extLst>
              <a:ext uri="{FF2B5EF4-FFF2-40B4-BE49-F238E27FC236}">
                <a16:creationId xmlns:a16="http://schemas.microsoft.com/office/drawing/2014/main" id="{C7FB5E83-FAD9-83BF-7AE4-83988A89949C}"/>
              </a:ext>
            </a:extLst>
          </p:cNvPr>
          <p:cNvSpPr txBox="1">
            <a:spLocks/>
          </p:cNvSpPr>
          <p:nvPr/>
        </p:nvSpPr>
        <p:spPr>
          <a:xfrm>
            <a:off x="3799989" y="273876"/>
            <a:ext cx="5863569" cy="678028"/>
          </a:xfrm>
          <a:prstGeom prst="rect">
            <a:avLst/>
          </a:prstGeom>
        </p:spPr>
        <p:txBody>
          <a:bodyPr vert="horz" lIns="91440" tIns="45720" rIns="91440" bIns="45720" rtlCol="0">
            <a:normAutofit/>
          </a:bodyPr>
          <a:lstStyle>
            <a:lvl1pPr marL="342882" indent="-342882" algn="l" defTabSz="457178"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13" indent="-285737" algn="l" defTabSz="457178"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2942" indent="-228589" algn="l" defTabSz="457178"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120" indent="-228589" algn="l" defTabSz="457178"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298" indent="-228589" algn="l" defTabSz="457178"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474" indent="-228589" algn="l" defTabSz="457178"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652" indent="-228589" algn="l" defTabSz="457178"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8829" indent="-228589" algn="l" defTabSz="457178"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006" indent="-228589" algn="l" defTabSz="457178"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r>
              <a:rPr lang="en-US" sz="1700" dirty="0"/>
              <a:t>Clause 5  –</a:t>
            </a:r>
            <a:r>
              <a:rPr lang="en-IN" sz="1700" dirty="0"/>
              <a:t>Secures professional business through non- employee/non-partner </a:t>
            </a:r>
            <a:r>
              <a:rPr lang="en-IN" sz="1700" dirty="0">
                <a:solidFill>
                  <a:srgbClr val="FF0000"/>
                </a:solidFill>
              </a:rPr>
              <a:t>or unlawful means</a:t>
            </a:r>
          </a:p>
          <a:p>
            <a:pPr marL="0" indent="0" algn="ctr">
              <a:buFont typeface="Wingdings 3" charset="2"/>
              <a:buNone/>
            </a:pPr>
            <a:endParaRPr lang="en-IN" dirty="0"/>
          </a:p>
        </p:txBody>
      </p:sp>
      <p:pic>
        <p:nvPicPr>
          <p:cNvPr id="23" name="Picture 22">
            <a:extLst>
              <a:ext uri="{FF2B5EF4-FFF2-40B4-BE49-F238E27FC236}">
                <a16:creationId xmlns:a16="http://schemas.microsoft.com/office/drawing/2014/main" id="{AB1913D6-43FF-9C9F-89D9-8D327B577FC2}"/>
              </a:ext>
            </a:extLst>
          </p:cNvPr>
          <p:cNvPicPr>
            <a:picLocks noChangeAspect="1"/>
          </p:cNvPicPr>
          <p:nvPr/>
        </p:nvPicPr>
        <p:blipFill>
          <a:blip r:embed="rId9"/>
          <a:stretch>
            <a:fillRect/>
          </a:stretch>
        </p:blipFill>
        <p:spPr>
          <a:xfrm>
            <a:off x="617471" y="951904"/>
            <a:ext cx="10957058" cy="5465805"/>
          </a:xfrm>
          <a:prstGeom prst="rect">
            <a:avLst/>
          </a:prstGeom>
        </p:spPr>
      </p:pic>
    </p:spTree>
    <p:extLst>
      <p:ext uri="{BB962C8B-B14F-4D97-AF65-F5344CB8AC3E}">
        <p14:creationId xmlns:p14="http://schemas.microsoft.com/office/powerpoint/2010/main" val="26727895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3">
                                            <p:txEl>
                                              <p:pRg st="0" end="0"/>
                                            </p:txEl>
                                          </p:spTgt>
                                        </p:tgtEl>
                                        <p:attrNameLst>
                                          <p:attrName>style.visibility</p:attrName>
                                        </p:attrNameLst>
                                      </p:cBhvr>
                                      <p:to>
                                        <p:strVal val="visible"/>
                                      </p:to>
                                    </p:set>
                                    <p:animEffect transition="in" filter="barn(inVertical)">
                                      <p:cBhvr>
                                        <p:cTn id="14" dur="500"/>
                                        <p:tgtEl>
                                          <p:spTgt spid="1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6E4074B-E455-D86F-BAA4-85B1B371C422}"/>
              </a:ext>
            </a:extLst>
          </p:cNvPr>
          <p:cNvSpPr>
            <a:spLocks noGrp="1"/>
          </p:cNvSpPr>
          <p:nvPr>
            <p:ph type="title"/>
          </p:nvPr>
        </p:nvSpPr>
        <p:spPr>
          <a:xfrm>
            <a:off x="-24581" y="122125"/>
            <a:ext cx="9585825" cy="365125"/>
          </a:xfrm>
        </p:spPr>
        <p:txBody>
          <a:bodyPr>
            <a:normAutofit fontScale="90000"/>
          </a:bodyPr>
          <a:lstStyle/>
          <a:p>
            <a:pPr algn="ctr"/>
            <a:r>
              <a:rPr lang="en-IN" sz="2000" b="1" dirty="0"/>
              <a:t>FIRST SCHEDULE - </a:t>
            </a:r>
            <a:r>
              <a:rPr lang="en-IN" sz="2000" b="1" u="sng" dirty="0"/>
              <a:t>Part I- Professional misconduct-Members in Practice</a:t>
            </a:r>
            <a:endParaRPr lang="en-IN" sz="2800" dirty="0"/>
          </a:p>
        </p:txBody>
      </p:sp>
      <p:sp>
        <p:nvSpPr>
          <p:cNvPr id="9" name="Content Placeholder 8">
            <a:extLst>
              <a:ext uri="{FF2B5EF4-FFF2-40B4-BE49-F238E27FC236}">
                <a16:creationId xmlns:a16="http://schemas.microsoft.com/office/drawing/2014/main" id="{865CC06E-012A-2303-3A4A-4AE4CDB5FFA3}"/>
              </a:ext>
            </a:extLst>
          </p:cNvPr>
          <p:cNvSpPr>
            <a:spLocks noGrp="1"/>
          </p:cNvSpPr>
          <p:nvPr>
            <p:ph sz="half" idx="1"/>
          </p:nvPr>
        </p:nvSpPr>
        <p:spPr>
          <a:xfrm>
            <a:off x="911424" y="742940"/>
            <a:ext cx="5378739" cy="365125"/>
          </a:xfrm>
        </p:spPr>
        <p:txBody>
          <a:bodyPr>
            <a:normAutofit lnSpcReduction="10000"/>
          </a:bodyPr>
          <a:lstStyle/>
          <a:p>
            <a:pPr marL="0" indent="0" algn="ctr">
              <a:buNone/>
            </a:pPr>
            <a:r>
              <a:rPr lang="en-US" b="1" dirty="0"/>
              <a:t>Clause 6 –</a:t>
            </a:r>
            <a:r>
              <a:rPr lang="en-IN" b="1" dirty="0"/>
              <a:t>Solicits professional work</a:t>
            </a:r>
          </a:p>
        </p:txBody>
      </p:sp>
      <p:graphicFrame>
        <p:nvGraphicFramePr>
          <p:cNvPr id="5" name="Diagram 4">
            <a:extLst>
              <a:ext uri="{FF2B5EF4-FFF2-40B4-BE49-F238E27FC236}">
                <a16:creationId xmlns:a16="http://schemas.microsoft.com/office/drawing/2014/main" id="{57398C75-DBA0-31D5-1995-51C6925231CB}"/>
              </a:ext>
            </a:extLst>
          </p:cNvPr>
          <p:cNvGraphicFramePr/>
          <p:nvPr>
            <p:extLst>
              <p:ext uri="{D42A27DB-BD31-4B8C-83A1-F6EECF244321}">
                <p14:modId xmlns:p14="http://schemas.microsoft.com/office/powerpoint/2010/main" val="587988126"/>
              </p:ext>
            </p:extLst>
          </p:nvPr>
        </p:nvGraphicFramePr>
        <p:xfrm>
          <a:off x="10416480" y="-31760"/>
          <a:ext cx="1775520" cy="9572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Oval 4">
            <a:extLst>
              <a:ext uri="{FF2B5EF4-FFF2-40B4-BE49-F238E27FC236}">
                <a16:creationId xmlns:a16="http://schemas.microsoft.com/office/drawing/2014/main" id="{21815AA6-ACC3-0830-EF95-C86BED4898B6}"/>
              </a:ext>
            </a:extLst>
          </p:cNvPr>
          <p:cNvSpPr>
            <a:spLocks noChangeArrowheads="1"/>
          </p:cNvSpPr>
          <p:nvPr/>
        </p:nvSpPr>
        <p:spPr bwMode="auto">
          <a:xfrm>
            <a:off x="10353230" y="49754"/>
            <a:ext cx="519445" cy="509868"/>
          </a:xfrm>
          <a:prstGeom prst="ellipse">
            <a:avLst/>
          </a:prstGeom>
          <a:blipFill dpi="0" rotWithShape="1">
            <a:blip r:embed="rId8" cstate="print"/>
            <a:srcRect/>
            <a:stretch>
              <a:fillRect/>
            </a:stretch>
          </a:blipFill>
          <a:ln w="25400" algn="ctr">
            <a:solidFill>
              <a:srgbClr val="FF0000">
                <a:alpha val="90195"/>
              </a:srgbClr>
            </a:solidFill>
            <a:round/>
            <a:headEnd/>
            <a:tailEnd/>
          </a:ln>
        </p:spPr>
        <p:txBody>
          <a:bodyPr vert="horz" wrap="square" lIns="91440" tIns="45720" rIns="91440" bIns="45720" numCol="1" anchor="t" anchorCtr="0" compatLnSpc="1">
            <a:prstTxWarp prst="textNoShape">
              <a:avLst/>
            </a:prstTxWarp>
          </a:bodyPr>
          <a:lstStyle/>
          <a:p>
            <a:endParaRPr lang="en-GB" dirty="0"/>
          </a:p>
        </p:txBody>
      </p:sp>
      <p:pic>
        <p:nvPicPr>
          <p:cNvPr id="12" name="Picture 11">
            <a:extLst>
              <a:ext uri="{FF2B5EF4-FFF2-40B4-BE49-F238E27FC236}">
                <a16:creationId xmlns:a16="http://schemas.microsoft.com/office/drawing/2014/main" id="{06D09856-47CE-8C19-52E0-8C650EAED5E6}"/>
              </a:ext>
            </a:extLst>
          </p:cNvPr>
          <p:cNvPicPr>
            <a:picLocks noChangeAspect="1"/>
          </p:cNvPicPr>
          <p:nvPr/>
        </p:nvPicPr>
        <p:blipFill>
          <a:blip r:embed="rId9"/>
          <a:stretch>
            <a:fillRect/>
          </a:stretch>
        </p:blipFill>
        <p:spPr>
          <a:xfrm>
            <a:off x="767408" y="1171540"/>
            <a:ext cx="9865096" cy="4943520"/>
          </a:xfrm>
          <a:prstGeom prst="rect">
            <a:avLst/>
          </a:prstGeom>
        </p:spPr>
      </p:pic>
    </p:spTree>
    <p:extLst>
      <p:ext uri="{BB962C8B-B14F-4D97-AF65-F5344CB8AC3E}">
        <p14:creationId xmlns:p14="http://schemas.microsoft.com/office/powerpoint/2010/main" val="34521497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barn(inVertical)">
                                      <p:cBhvr>
                                        <p:cTn id="14" dur="500"/>
                                        <p:tgtEl>
                                          <p:spTgt spid="9">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6E4074B-E455-D86F-BAA4-85B1B371C422}"/>
              </a:ext>
            </a:extLst>
          </p:cNvPr>
          <p:cNvSpPr>
            <a:spLocks noGrp="1"/>
          </p:cNvSpPr>
          <p:nvPr>
            <p:ph type="title"/>
          </p:nvPr>
        </p:nvSpPr>
        <p:spPr>
          <a:xfrm>
            <a:off x="-24581" y="122125"/>
            <a:ext cx="9585825" cy="365125"/>
          </a:xfrm>
        </p:spPr>
        <p:txBody>
          <a:bodyPr>
            <a:normAutofit fontScale="90000"/>
          </a:bodyPr>
          <a:lstStyle/>
          <a:p>
            <a:pPr algn="ctr"/>
            <a:r>
              <a:rPr lang="en-IN" sz="2000" b="1" dirty="0"/>
              <a:t>FIRST SCHEDULE - </a:t>
            </a:r>
            <a:r>
              <a:rPr lang="en-IN" sz="2000" b="1" u="sng" dirty="0"/>
              <a:t>Part I- Professional misconduct-Members in Practice</a:t>
            </a:r>
            <a:endParaRPr lang="en-IN" sz="2800" dirty="0"/>
          </a:p>
        </p:txBody>
      </p:sp>
      <p:graphicFrame>
        <p:nvGraphicFramePr>
          <p:cNvPr id="5" name="Diagram 4">
            <a:extLst>
              <a:ext uri="{FF2B5EF4-FFF2-40B4-BE49-F238E27FC236}">
                <a16:creationId xmlns:a16="http://schemas.microsoft.com/office/drawing/2014/main" id="{57398C75-DBA0-31D5-1995-51C6925231CB}"/>
              </a:ext>
            </a:extLst>
          </p:cNvPr>
          <p:cNvGraphicFramePr/>
          <p:nvPr/>
        </p:nvGraphicFramePr>
        <p:xfrm>
          <a:off x="10416480" y="-31760"/>
          <a:ext cx="1775520" cy="9572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Oval 4">
            <a:extLst>
              <a:ext uri="{FF2B5EF4-FFF2-40B4-BE49-F238E27FC236}">
                <a16:creationId xmlns:a16="http://schemas.microsoft.com/office/drawing/2014/main" id="{21815AA6-ACC3-0830-EF95-C86BED4898B6}"/>
              </a:ext>
            </a:extLst>
          </p:cNvPr>
          <p:cNvSpPr>
            <a:spLocks noChangeArrowheads="1"/>
          </p:cNvSpPr>
          <p:nvPr/>
        </p:nvSpPr>
        <p:spPr bwMode="auto">
          <a:xfrm>
            <a:off x="10353230" y="49754"/>
            <a:ext cx="519445" cy="509868"/>
          </a:xfrm>
          <a:prstGeom prst="ellipse">
            <a:avLst/>
          </a:prstGeom>
          <a:blipFill dpi="0" rotWithShape="1">
            <a:blip r:embed="rId8" cstate="print"/>
            <a:srcRect/>
            <a:stretch>
              <a:fillRect/>
            </a:stretch>
          </a:blipFill>
          <a:ln w="25400" algn="ctr">
            <a:solidFill>
              <a:srgbClr val="FF0000">
                <a:alpha val="90195"/>
              </a:srgbClr>
            </a:solidFill>
            <a:round/>
            <a:headEnd/>
            <a:tailEnd/>
          </a:ln>
        </p:spPr>
        <p:txBody>
          <a:bodyPr vert="horz" wrap="square" lIns="91440" tIns="45720" rIns="91440" bIns="45720" numCol="1" anchor="t" anchorCtr="0" compatLnSpc="1">
            <a:prstTxWarp prst="textNoShape">
              <a:avLst/>
            </a:prstTxWarp>
          </a:bodyPr>
          <a:lstStyle/>
          <a:p>
            <a:endParaRPr lang="en-GB" dirty="0"/>
          </a:p>
        </p:txBody>
      </p:sp>
      <p:pic>
        <p:nvPicPr>
          <p:cNvPr id="15" name="Picture 14">
            <a:extLst>
              <a:ext uri="{FF2B5EF4-FFF2-40B4-BE49-F238E27FC236}">
                <a16:creationId xmlns:a16="http://schemas.microsoft.com/office/drawing/2014/main" id="{6F008168-1E03-C856-C34D-257AABD34BB0}"/>
              </a:ext>
            </a:extLst>
          </p:cNvPr>
          <p:cNvPicPr>
            <a:picLocks noChangeAspect="1"/>
          </p:cNvPicPr>
          <p:nvPr/>
        </p:nvPicPr>
        <p:blipFill>
          <a:blip r:embed="rId9"/>
          <a:stretch>
            <a:fillRect/>
          </a:stretch>
        </p:blipFill>
        <p:spPr>
          <a:xfrm>
            <a:off x="407368" y="626983"/>
            <a:ext cx="11264227" cy="6114385"/>
          </a:xfrm>
          <a:prstGeom prst="rect">
            <a:avLst/>
          </a:prstGeom>
        </p:spPr>
      </p:pic>
    </p:spTree>
    <p:extLst>
      <p:ext uri="{BB962C8B-B14F-4D97-AF65-F5344CB8AC3E}">
        <p14:creationId xmlns:p14="http://schemas.microsoft.com/office/powerpoint/2010/main" val="19148865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down)">
                                      <p:cBhvr>
                                        <p:cTn id="1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6E4074B-E455-D86F-BAA4-85B1B371C422}"/>
              </a:ext>
            </a:extLst>
          </p:cNvPr>
          <p:cNvSpPr>
            <a:spLocks noGrp="1"/>
          </p:cNvSpPr>
          <p:nvPr>
            <p:ph type="title"/>
          </p:nvPr>
        </p:nvSpPr>
        <p:spPr>
          <a:xfrm>
            <a:off x="-24581" y="122125"/>
            <a:ext cx="9585825" cy="365125"/>
          </a:xfrm>
        </p:spPr>
        <p:txBody>
          <a:bodyPr>
            <a:normAutofit fontScale="90000"/>
          </a:bodyPr>
          <a:lstStyle/>
          <a:p>
            <a:pPr algn="ctr"/>
            <a:r>
              <a:rPr lang="en-IN" sz="2000" b="1" dirty="0"/>
              <a:t>FIRST SCHEDULE - </a:t>
            </a:r>
            <a:r>
              <a:rPr lang="en-IN" sz="2000" b="1" u="sng" dirty="0"/>
              <a:t>Part I- Professional misconduct-Members in Practice</a:t>
            </a:r>
            <a:endParaRPr lang="en-IN" sz="2800" dirty="0"/>
          </a:p>
        </p:txBody>
      </p:sp>
      <p:sp>
        <p:nvSpPr>
          <p:cNvPr id="9" name="Content Placeholder 8">
            <a:extLst>
              <a:ext uri="{FF2B5EF4-FFF2-40B4-BE49-F238E27FC236}">
                <a16:creationId xmlns:a16="http://schemas.microsoft.com/office/drawing/2014/main" id="{865CC06E-012A-2303-3A4A-4AE4CDB5FFA3}"/>
              </a:ext>
            </a:extLst>
          </p:cNvPr>
          <p:cNvSpPr>
            <a:spLocks noGrp="1"/>
          </p:cNvSpPr>
          <p:nvPr>
            <p:ph sz="half" idx="1"/>
          </p:nvPr>
        </p:nvSpPr>
        <p:spPr>
          <a:xfrm>
            <a:off x="2955203" y="559622"/>
            <a:ext cx="5378739" cy="365125"/>
          </a:xfrm>
        </p:spPr>
        <p:txBody>
          <a:bodyPr>
            <a:normAutofit lnSpcReduction="10000"/>
          </a:bodyPr>
          <a:lstStyle/>
          <a:p>
            <a:pPr marL="0" indent="0" algn="ctr">
              <a:buNone/>
            </a:pPr>
            <a:r>
              <a:rPr lang="en-US" b="1" dirty="0"/>
              <a:t>Clause 7 –</a:t>
            </a:r>
            <a:r>
              <a:rPr lang="en-IN" b="1" dirty="0"/>
              <a:t>Advertises professional attainment</a:t>
            </a:r>
          </a:p>
        </p:txBody>
      </p:sp>
      <p:graphicFrame>
        <p:nvGraphicFramePr>
          <p:cNvPr id="5" name="Diagram 4">
            <a:extLst>
              <a:ext uri="{FF2B5EF4-FFF2-40B4-BE49-F238E27FC236}">
                <a16:creationId xmlns:a16="http://schemas.microsoft.com/office/drawing/2014/main" id="{57398C75-DBA0-31D5-1995-51C6925231CB}"/>
              </a:ext>
            </a:extLst>
          </p:cNvPr>
          <p:cNvGraphicFramePr/>
          <p:nvPr>
            <p:extLst>
              <p:ext uri="{D42A27DB-BD31-4B8C-83A1-F6EECF244321}">
                <p14:modId xmlns:p14="http://schemas.microsoft.com/office/powerpoint/2010/main" val="3176294337"/>
              </p:ext>
            </p:extLst>
          </p:nvPr>
        </p:nvGraphicFramePr>
        <p:xfrm>
          <a:off x="10416480" y="-31760"/>
          <a:ext cx="1775520" cy="9572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Oval 4">
            <a:extLst>
              <a:ext uri="{FF2B5EF4-FFF2-40B4-BE49-F238E27FC236}">
                <a16:creationId xmlns:a16="http://schemas.microsoft.com/office/drawing/2014/main" id="{21815AA6-ACC3-0830-EF95-C86BED4898B6}"/>
              </a:ext>
            </a:extLst>
          </p:cNvPr>
          <p:cNvSpPr>
            <a:spLocks noChangeArrowheads="1"/>
          </p:cNvSpPr>
          <p:nvPr/>
        </p:nvSpPr>
        <p:spPr bwMode="auto">
          <a:xfrm>
            <a:off x="10353230" y="49754"/>
            <a:ext cx="519445" cy="509868"/>
          </a:xfrm>
          <a:prstGeom prst="ellipse">
            <a:avLst/>
          </a:prstGeom>
          <a:blipFill dpi="0" rotWithShape="1">
            <a:blip r:embed="rId8" cstate="print"/>
            <a:srcRect/>
            <a:stretch>
              <a:fillRect/>
            </a:stretch>
          </a:blipFill>
          <a:ln w="25400" algn="ctr">
            <a:solidFill>
              <a:srgbClr val="FF0000">
                <a:alpha val="90195"/>
              </a:srgbClr>
            </a:solidFill>
            <a:round/>
            <a:headEnd/>
            <a:tailEnd/>
          </a:ln>
        </p:spPr>
        <p:txBody>
          <a:bodyPr vert="horz" wrap="square" lIns="91440" tIns="45720" rIns="91440" bIns="45720" numCol="1" anchor="t" anchorCtr="0" compatLnSpc="1">
            <a:prstTxWarp prst="textNoShape">
              <a:avLst/>
            </a:prstTxWarp>
          </a:bodyPr>
          <a:lstStyle/>
          <a:p>
            <a:endParaRPr lang="en-GB" dirty="0"/>
          </a:p>
        </p:txBody>
      </p:sp>
      <p:pic>
        <p:nvPicPr>
          <p:cNvPr id="3" name="Picture 2">
            <a:extLst>
              <a:ext uri="{FF2B5EF4-FFF2-40B4-BE49-F238E27FC236}">
                <a16:creationId xmlns:a16="http://schemas.microsoft.com/office/drawing/2014/main" id="{E00B8D04-1300-E78C-F56C-FBCD8E9CB68C}"/>
              </a:ext>
            </a:extLst>
          </p:cNvPr>
          <p:cNvPicPr>
            <a:picLocks noChangeAspect="1"/>
          </p:cNvPicPr>
          <p:nvPr/>
        </p:nvPicPr>
        <p:blipFill>
          <a:blip r:embed="rId9"/>
          <a:stretch>
            <a:fillRect/>
          </a:stretch>
        </p:blipFill>
        <p:spPr>
          <a:xfrm>
            <a:off x="1487488" y="914832"/>
            <a:ext cx="9465335" cy="5106456"/>
          </a:xfrm>
          <a:prstGeom prst="rect">
            <a:avLst/>
          </a:prstGeom>
        </p:spPr>
      </p:pic>
    </p:spTree>
    <p:extLst>
      <p:ext uri="{BB962C8B-B14F-4D97-AF65-F5344CB8AC3E}">
        <p14:creationId xmlns:p14="http://schemas.microsoft.com/office/powerpoint/2010/main" val="9755525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barn(inVertical)">
                                      <p:cBhvr>
                                        <p:cTn id="14"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p:nvPr/>
        </p:nvSpPr>
        <p:spPr>
          <a:xfrm>
            <a:off x="574798" y="86916"/>
            <a:ext cx="11354215" cy="5816977"/>
          </a:xfrm>
          <a:prstGeom prst="rect">
            <a:avLst/>
          </a:prstGeom>
        </p:spPr>
        <p:txBody>
          <a:bodyPr vert="horz" wrap="square" lIns="0" tIns="0" rIns="0" bIns="0" rtlCol="0">
            <a:spAutoFit/>
          </a:bodyPr>
          <a:lstStyle/>
          <a:p>
            <a:pPr algn="ctr"/>
            <a:r>
              <a:rPr lang="en-IN" sz="2800" b="1" dirty="0"/>
              <a:t>FIRST SCHEDULE.. In brief</a:t>
            </a:r>
          </a:p>
          <a:p>
            <a:pPr algn="ctr"/>
            <a:endParaRPr lang="en-IN" sz="2800" b="1" dirty="0"/>
          </a:p>
          <a:p>
            <a:pPr marL="800100" lvl="1" indent="-342900">
              <a:buFont typeface="+mj-lt"/>
              <a:buAutoNum type="alphaLcParenR"/>
            </a:pPr>
            <a:r>
              <a:rPr lang="en-IN" b="1" u="sng" dirty="0"/>
              <a:t>Part I- 12 items-Professional misconduct-members in Practice</a:t>
            </a:r>
          </a:p>
          <a:p>
            <a:pPr marL="514350" lvl="0" indent="-514350">
              <a:buFont typeface="+mj-lt"/>
              <a:buAutoNum type="arabicPeriod"/>
            </a:pPr>
            <a:r>
              <a:rPr lang="en-IN" sz="2800" dirty="0"/>
              <a:t>Practice by non-chartered accountant</a:t>
            </a:r>
          </a:p>
          <a:p>
            <a:pPr marL="514350" lvl="0" indent="-514350">
              <a:buFont typeface="+mj-lt"/>
              <a:buAutoNum type="arabicPeriod"/>
            </a:pPr>
            <a:endParaRPr lang="en-IN" sz="2800" dirty="0"/>
          </a:p>
          <a:p>
            <a:pPr marL="514350" lvl="0" indent="-514350">
              <a:buFont typeface="+mj-lt"/>
              <a:buAutoNum type="arabicPeriod"/>
            </a:pPr>
            <a:r>
              <a:rPr lang="en-IN" sz="2800" dirty="0"/>
              <a:t>Shares fees with non-Member</a:t>
            </a:r>
          </a:p>
          <a:p>
            <a:pPr marL="514350" lvl="0" indent="-514350">
              <a:buFont typeface="+mj-lt"/>
              <a:buAutoNum type="arabicPeriod"/>
            </a:pPr>
            <a:endParaRPr lang="en-IN" sz="2800" dirty="0"/>
          </a:p>
          <a:p>
            <a:pPr marL="514350" lvl="0" indent="-514350">
              <a:buFont typeface="+mj-lt"/>
              <a:buAutoNum type="arabicPeriod"/>
            </a:pPr>
            <a:r>
              <a:rPr lang="en-IN" sz="2800" dirty="0"/>
              <a:t>Accepts fees from non-Member</a:t>
            </a:r>
          </a:p>
          <a:p>
            <a:pPr marL="514350" lvl="0" indent="-514350">
              <a:buFont typeface="+mj-lt"/>
              <a:buAutoNum type="arabicPeriod"/>
            </a:pPr>
            <a:endParaRPr lang="en-IN" sz="2800" dirty="0"/>
          </a:p>
          <a:p>
            <a:pPr marL="514350" lvl="0" indent="-514350">
              <a:buFont typeface="+mj-lt"/>
              <a:buAutoNum type="arabicPeriod"/>
            </a:pPr>
            <a:r>
              <a:rPr lang="en-IN" sz="2800" dirty="0"/>
              <a:t>Enters into partnership with non-Member</a:t>
            </a:r>
          </a:p>
          <a:p>
            <a:pPr marL="514350" lvl="0" indent="-514350">
              <a:buFont typeface="+mj-lt"/>
              <a:buAutoNum type="arabicPeriod"/>
            </a:pPr>
            <a:endParaRPr lang="en-IN" sz="2800" dirty="0"/>
          </a:p>
          <a:p>
            <a:pPr marL="514350" lvl="0" indent="-514350">
              <a:buFont typeface="+mj-lt"/>
              <a:buAutoNum type="arabicPeriod"/>
            </a:pPr>
            <a:r>
              <a:rPr lang="en-IN" sz="2800" dirty="0"/>
              <a:t>Secures professional business through non- employee/non-partner or unlawful means</a:t>
            </a:r>
          </a:p>
          <a:p>
            <a:pPr lvl="0" algn="just"/>
            <a:endParaRPr lang="en-IN" sz="2400" dirty="0"/>
          </a:p>
        </p:txBody>
      </p:sp>
      <p:sp>
        <p:nvSpPr>
          <p:cNvPr id="2" name="Footer Placeholder 6">
            <a:extLst>
              <a:ext uri="{FF2B5EF4-FFF2-40B4-BE49-F238E27FC236}">
                <a16:creationId xmlns:a16="http://schemas.microsoft.com/office/drawing/2014/main" id="{9A76707B-52FC-8C55-6EA4-88D663B27367}"/>
              </a:ext>
            </a:extLst>
          </p:cNvPr>
          <p:cNvSpPr>
            <a:spLocks noGrp="1"/>
          </p:cNvSpPr>
          <p:nvPr>
            <p:ph type="ftr" sz="quarter" idx="11"/>
          </p:nvPr>
        </p:nvSpPr>
        <p:spPr>
          <a:xfrm>
            <a:off x="3087900" y="6237312"/>
            <a:ext cx="6248400" cy="377825"/>
          </a:xfrm>
          <a:prstGeom prst="rect">
            <a:avLst/>
          </a:prstGeom>
        </p:spPr>
        <p:txBody>
          <a:bodyPr>
            <a:noAutofit/>
          </a:bodyPr>
          <a:lstStyle/>
          <a:p>
            <a:pPr algn="ctr"/>
            <a:endParaRPr lang="en-US" sz="1400" b="1" dirty="0">
              <a:solidFill>
                <a:schemeClr val="tx1"/>
              </a:solidFill>
              <a:latin typeface="Times New Roman" panose="02020603050405020304" pitchFamily="18" charset="0"/>
              <a:cs typeface="Times New Roman" panose="02020603050405020304" pitchFamily="18" charset="0"/>
            </a:endParaRPr>
          </a:p>
          <a:p>
            <a:pPr algn="ctr"/>
            <a:endParaRPr lang="en-US" sz="1400" dirty="0">
              <a:solidFill>
                <a:schemeClr val="tx1"/>
              </a:solidFill>
              <a:latin typeface="Times New Roman" panose="02020603050405020304" pitchFamily="18" charset="0"/>
              <a:cs typeface="Times New Roman" panose="02020603050405020304" pitchFamily="18" charset="0"/>
            </a:endParaRPr>
          </a:p>
        </p:txBody>
      </p:sp>
      <p:graphicFrame>
        <p:nvGraphicFramePr>
          <p:cNvPr id="3" name="Diagram 2">
            <a:extLst>
              <a:ext uri="{FF2B5EF4-FFF2-40B4-BE49-F238E27FC236}">
                <a16:creationId xmlns:a16="http://schemas.microsoft.com/office/drawing/2014/main" id="{7C6C960F-3DFD-6CB8-45D9-2533B01EDB58}"/>
              </a:ext>
            </a:extLst>
          </p:cNvPr>
          <p:cNvGraphicFramePr/>
          <p:nvPr>
            <p:extLst>
              <p:ext uri="{D42A27DB-BD31-4B8C-83A1-F6EECF244321}">
                <p14:modId xmlns:p14="http://schemas.microsoft.com/office/powerpoint/2010/main" val="3499504217"/>
              </p:ext>
            </p:extLst>
          </p:nvPr>
        </p:nvGraphicFramePr>
        <p:xfrm>
          <a:off x="10177042" y="-21226"/>
          <a:ext cx="1728192" cy="11447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Oval 5">
            <a:extLst>
              <a:ext uri="{FF2B5EF4-FFF2-40B4-BE49-F238E27FC236}">
                <a16:creationId xmlns:a16="http://schemas.microsoft.com/office/drawing/2014/main" id="{8370CF89-988B-EBCD-1C2C-7F0F48AA1AD1}"/>
              </a:ext>
            </a:extLst>
          </p:cNvPr>
          <p:cNvSpPr>
            <a:spLocks noChangeArrowheads="1"/>
          </p:cNvSpPr>
          <p:nvPr/>
        </p:nvSpPr>
        <p:spPr bwMode="auto">
          <a:xfrm>
            <a:off x="10177042" y="110820"/>
            <a:ext cx="519445" cy="509868"/>
          </a:xfrm>
          <a:prstGeom prst="ellipse">
            <a:avLst/>
          </a:prstGeom>
          <a:blipFill dpi="0" rotWithShape="1">
            <a:blip r:embed="rId8" cstate="print"/>
            <a:srcRect/>
            <a:stretch>
              <a:fillRect/>
            </a:stretch>
          </a:blipFill>
          <a:ln w="25400" algn="ctr">
            <a:solidFill>
              <a:srgbClr val="FF0000">
                <a:alpha val="90195"/>
              </a:srgbClr>
            </a:solidFill>
            <a:round/>
            <a:headEnd/>
            <a:tailEnd/>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22434683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 calcmode="lin" valueType="num">
                                      <p:cBhvr additive="base">
                                        <p:cTn id="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anim calcmode="lin" valueType="num">
                                      <p:cBhvr additive="base">
                                        <p:cTn id="1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anim calcmode="lin" valueType="num">
                                      <p:cBhvr additive="base">
                                        <p:cTn id="1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anim calcmode="lin" valueType="num">
                                      <p:cBhvr additive="base">
                                        <p:cTn id="25"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11" end="11"/>
                                            </p:txEl>
                                          </p:spTgt>
                                        </p:tgtEl>
                                        <p:attrNameLst>
                                          <p:attrName>style.visibility</p:attrName>
                                        </p:attrNameLst>
                                      </p:cBhvr>
                                      <p:to>
                                        <p:strVal val="visible"/>
                                      </p:to>
                                    </p:set>
                                    <p:anim calcmode="lin" valueType="num">
                                      <p:cBhvr additive="base">
                                        <p:cTn id="31"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p:nvPr/>
        </p:nvSpPr>
        <p:spPr>
          <a:xfrm>
            <a:off x="574798" y="86916"/>
            <a:ext cx="11354215" cy="8248412"/>
          </a:xfrm>
          <a:prstGeom prst="rect">
            <a:avLst/>
          </a:prstGeom>
        </p:spPr>
        <p:txBody>
          <a:bodyPr vert="horz" wrap="square" lIns="0" tIns="0" rIns="0" bIns="0" rtlCol="0">
            <a:spAutoFit/>
          </a:bodyPr>
          <a:lstStyle/>
          <a:p>
            <a:pPr algn="ctr"/>
            <a:r>
              <a:rPr lang="en-IN" sz="2800" b="1" dirty="0"/>
              <a:t>FIRST SCHEDULE .. In brief (CONTD)</a:t>
            </a:r>
          </a:p>
          <a:p>
            <a:pPr algn="ctr"/>
            <a:endParaRPr lang="en-IN" sz="2800" b="1" dirty="0"/>
          </a:p>
          <a:p>
            <a:pPr marL="800100" lvl="1" indent="-342900">
              <a:buFont typeface="+mj-lt"/>
              <a:buAutoNum type="alphaLcParenR"/>
            </a:pPr>
            <a:r>
              <a:rPr lang="en-IN" b="1" u="sng" dirty="0"/>
              <a:t>Part I- 12 items-Professional misconduct-members in Practice… </a:t>
            </a:r>
            <a:r>
              <a:rPr lang="en-IN" b="1" u="sng" dirty="0" err="1"/>
              <a:t>contd</a:t>
            </a:r>
            <a:r>
              <a:rPr lang="en-IN" b="1" u="sng" dirty="0"/>
              <a:t>….</a:t>
            </a:r>
          </a:p>
          <a:p>
            <a:pPr marL="800100" lvl="1" indent="-342900">
              <a:buFont typeface="+mj-lt"/>
              <a:buAutoNum type="alphaLcParenR"/>
            </a:pPr>
            <a:endParaRPr lang="en-IN" b="1" u="sng" dirty="0"/>
          </a:p>
          <a:p>
            <a:pPr marL="514350" lvl="0" indent="-514350">
              <a:buFont typeface="+mj-lt"/>
              <a:buAutoNum type="arabicPeriod" startAt="6"/>
            </a:pPr>
            <a:r>
              <a:rPr lang="en-IN" sz="2800" dirty="0"/>
              <a:t>Solicits professional work</a:t>
            </a:r>
          </a:p>
          <a:p>
            <a:pPr marL="514350" lvl="0" indent="-514350">
              <a:buFont typeface="+mj-lt"/>
              <a:buAutoNum type="arabicPeriod" startAt="6"/>
            </a:pPr>
            <a:endParaRPr lang="en-IN" sz="2800" dirty="0"/>
          </a:p>
          <a:p>
            <a:pPr marL="514350" lvl="0" indent="-514350">
              <a:buFont typeface="+mj-lt"/>
              <a:buAutoNum type="arabicPeriod" startAt="6"/>
            </a:pPr>
            <a:r>
              <a:rPr lang="en-IN" sz="2800" dirty="0"/>
              <a:t>Advertises professional attainment</a:t>
            </a:r>
          </a:p>
          <a:p>
            <a:pPr marL="514350" lvl="0" indent="-514350">
              <a:buFont typeface="+mj-lt"/>
              <a:buAutoNum type="arabicPeriod" startAt="6"/>
            </a:pPr>
            <a:endParaRPr lang="en-IN" sz="2800" dirty="0"/>
          </a:p>
          <a:p>
            <a:pPr marL="514350" lvl="0" indent="-514350">
              <a:buFont typeface="+mj-lt"/>
              <a:buAutoNum type="arabicPeriod" startAt="6"/>
            </a:pPr>
            <a:r>
              <a:rPr lang="en-IN" sz="2800" dirty="0"/>
              <a:t>Fails to communicate with outgoing auditor – Refer New FAQ by ICAI- clarifying certain aspects</a:t>
            </a:r>
          </a:p>
          <a:p>
            <a:pPr marL="457200" lvl="0" indent="-457200">
              <a:buFont typeface="Wingdings" panose="05000000000000000000" pitchFamily="2" charset="2"/>
              <a:buChar char="Ø"/>
            </a:pPr>
            <a:r>
              <a:rPr lang="en-IN" sz="2800" dirty="0"/>
              <a:t>Professional courtesy is not only sole reason</a:t>
            </a:r>
          </a:p>
          <a:p>
            <a:pPr marL="457200" lvl="0" indent="-457200">
              <a:buFont typeface="Wingdings" panose="05000000000000000000" pitchFamily="2" charset="2"/>
              <a:buChar char="Ø"/>
            </a:pPr>
            <a:r>
              <a:rPr lang="en-IN" sz="2800" dirty="0"/>
              <a:t>Opportunity to know reason and safe guard own interest</a:t>
            </a:r>
          </a:p>
          <a:p>
            <a:pPr marL="457200" lvl="0" indent="-457200">
              <a:buFont typeface="Wingdings" panose="05000000000000000000" pitchFamily="2" charset="2"/>
              <a:buChar char="Ø"/>
            </a:pPr>
            <a:r>
              <a:rPr lang="en-IN" sz="2800" dirty="0"/>
              <a:t>Reasons for non acceptance- non-payment of undisputed fees, non compliance of Sec 139 to 141 of </a:t>
            </a:r>
            <a:r>
              <a:rPr lang="en-IN" sz="2800" dirty="0" err="1"/>
              <a:t>Co.Act</a:t>
            </a:r>
            <a:r>
              <a:rPr lang="en-IN" sz="2800" dirty="0"/>
              <a:t>’ </a:t>
            </a:r>
          </a:p>
          <a:p>
            <a:pPr marL="457200" lvl="0" indent="-457200">
              <a:buFont typeface="Wingdings" panose="05000000000000000000" pitchFamily="2" charset="2"/>
              <a:buChar char="Ø"/>
            </a:pPr>
            <a:r>
              <a:rPr lang="en-IN" sz="2800" dirty="0"/>
              <a:t>Qualified Report</a:t>
            </a:r>
          </a:p>
          <a:p>
            <a:pPr marL="514350" lvl="0" indent="-514350">
              <a:buFont typeface="+mj-lt"/>
              <a:buAutoNum type="arabicPeriod" startAt="6"/>
            </a:pPr>
            <a:endParaRPr lang="en-IN" sz="2800" dirty="0"/>
          </a:p>
          <a:p>
            <a:pPr lvl="0"/>
            <a:endParaRPr lang="en-IN" sz="2800" dirty="0"/>
          </a:p>
          <a:p>
            <a:pPr marL="514350" lvl="0" indent="-514350">
              <a:buFont typeface="+mj-lt"/>
              <a:buAutoNum type="arabicPeriod" startAt="6"/>
            </a:pPr>
            <a:endParaRPr lang="en-IN" sz="2800" dirty="0"/>
          </a:p>
          <a:p>
            <a:pPr lvl="0"/>
            <a:endParaRPr lang="en-IN" sz="2400" dirty="0"/>
          </a:p>
          <a:p>
            <a:pPr lvl="0" algn="just"/>
            <a:endParaRPr lang="en-IN" sz="2400" dirty="0"/>
          </a:p>
        </p:txBody>
      </p:sp>
      <p:sp>
        <p:nvSpPr>
          <p:cNvPr id="2" name="Footer Placeholder 6">
            <a:extLst>
              <a:ext uri="{FF2B5EF4-FFF2-40B4-BE49-F238E27FC236}">
                <a16:creationId xmlns:a16="http://schemas.microsoft.com/office/drawing/2014/main" id="{7F566F22-933A-4732-7270-9A04AA6ADB81}"/>
              </a:ext>
            </a:extLst>
          </p:cNvPr>
          <p:cNvSpPr>
            <a:spLocks noGrp="1"/>
          </p:cNvSpPr>
          <p:nvPr>
            <p:ph type="ftr" sz="quarter" idx="11"/>
          </p:nvPr>
        </p:nvSpPr>
        <p:spPr>
          <a:xfrm>
            <a:off x="3087900" y="6237312"/>
            <a:ext cx="6248400" cy="377825"/>
          </a:xfrm>
          <a:prstGeom prst="rect">
            <a:avLst/>
          </a:prstGeom>
        </p:spPr>
        <p:txBody>
          <a:bodyPr>
            <a:noAutofit/>
          </a:bodyPr>
          <a:lstStyle/>
          <a:p>
            <a:pPr algn="ctr"/>
            <a:endParaRPr lang="en-US" sz="1400" b="1" dirty="0">
              <a:solidFill>
                <a:schemeClr val="tx1"/>
              </a:solidFill>
              <a:latin typeface="Times New Roman" panose="02020603050405020304" pitchFamily="18" charset="0"/>
              <a:cs typeface="Times New Roman" panose="02020603050405020304" pitchFamily="18" charset="0"/>
            </a:endParaRPr>
          </a:p>
          <a:p>
            <a:pPr algn="ctr"/>
            <a:endParaRPr lang="en-US" sz="1400" dirty="0">
              <a:solidFill>
                <a:schemeClr val="tx1"/>
              </a:solidFill>
              <a:latin typeface="Times New Roman" panose="02020603050405020304" pitchFamily="18" charset="0"/>
              <a:cs typeface="Times New Roman" panose="02020603050405020304" pitchFamily="18" charset="0"/>
            </a:endParaRPr>
          </a:p>
        </p:txBody>
      </p:sp>
      <p:graphicFrame>
        <p:nvGraphicFramePr>
          <p:cNvPr id="3" name="Diagram 2">
            <a:extLst>
              <a:ext uri="{FF2B5EF4-FFF2-40B4-BE49-F238E27FC236}">
                <a16:creationId xmlns:a16="http://schemas.microsoft.com/office/drawing/2014/main" id="{5306B7D8-49D7-5353-36CD-7D4AEAE4492E}"/>
              </a:ext>
            </a:extLst>
          </p:cNvPr>
          <p:cNvGraphicFramePr/>
          <p:nvPr/>
        </p:nvGraphicFramePr>
        <p:xfrm>
          <a:off x="10344472" y="144592"/>
          <a:ext cx="1728192" cy="11447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Oval 5">
            <a:extLst>
              <a:ext uri="{FF2B5EF4-FFF2-40B4-BE49-F238E27FC236}">
                <a16:creationId xmlns:a16="http://schemas.microsoft.com/office/drawing/2014/main" id="{E127E7EA-BA9C-6E76-5FA1-2CC45232645A}"/>
              </a:ext>
            </a:extLst>
          </p:cNvPr>
          <p:cNvSpPr>
            <a:spLocks noChangeArrowheads="1"/>
          </p:cNvSpPr>
          <p:nvPr/>
        </p:nvSpPr>
        <p:spPr bwMode="auto">
          <a:xfrm>
            <a:off x="10344472" y="276638"/>
            <a:ext cx="519445" cy="509868"/>
          </a:xfrm>
          <a:prstGeom prst="ellipse">
            <a:avLst/>
          </a:prstGeom>
          <a:blipFill dpi="0" rotWithShape="1">
            <a:blip r:embed="rId8" cstate="print"/>
            <a:srcRect/>
            <a:stretch>
              <a:fillRect/>
            </a:stretch>
          </a:blipFill>
          <a:ln w="25400" algn="ctr">
            <a:solidFill>
              <a:srgbClr val="FF0000">
                <a:alpha val="90195"/>
              </a:srgbClr>
            </a:solidFill>
            <a:round/>
            <a:headEnd/>
            <a:tailEnd/>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41850207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 calcmode="lin" valueType="num">
                                      <p:cBhvr additive="base">
                                        <p:cTn id="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anim calcmode="lin" valueType="num">
                                      <p:cBhvr additive="base">
                                        <p:cTn id="1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anim calcmode="lin" valueType="num">
                                      <p:cBhvr additive="base">
                                        <p:cTn id="19"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anim calcmode="lin" valueType="num">
                                      <p:cBhvr additive="base">
                                        <p:cTn id="25"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10" end="10"/>
                                            </p:txEl>
                                          </p:spTgt>
                                        </p:tgtEl>
                                        <p:attrNameLst>
                                          <p:attrName>style.visibility</p:attrName>
                                        </p:attrNameLst>
                                      </p:cBhvr>
                                      <p:to>
                                        <p:strVal val="visible"/>
                                      </p:to>
                                    </p:set>
                                    <p:anim calcmode="lin" valueType="num">
                                      <p:cBhvr additive="base">
                                        <p:cTn id="31"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11" end="11"/>
                                            </p:txEl>
                                          </p:spTgt>
                                        </p:tgtEl>
                                        <p:attrNameLst>
                                          <p:attrName>style.visibility</p:attrName>
                                        </p:attrNameLst>
                                      </p:cBhvr>
                                      <p:to>
                                        <p:strVal val="visible"/>
                                      </p:to>
                                    </p:set>
                                    <p:anim calcmode="lin" valueType="num">
                                      <p:cBhvr additive="base">
                                        <p:cTn id="37"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12" end="12"/>
                                            </p:txEl>
                                          </p:spTgt>
                                        </p:tgtEl>
                                        <p:attrNameLst>
                                          <p:attrName>style.visibility</p:attrName>
                                        </p:attrNameLst>
                                      </p:cBhvr>
                                      <p:to>
                                        <p:strVal val="visible"/>
                                      </p:to>
                                    </p:set>
                                    <p:anim calcmode="lin" valueType="num">
                                      <p:cBhvr additive="base">
                                        <p:cTn id="43" dur="5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A7E8276-E7F8-D393-6F54-0BF8862C3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ade Gothic Next Light"/>
              <a:ea typeface="+mn-ea"/>
              <a:cs typeface="+mn-cs"/>
            </a:endParaRPr>
          </a:p>
        </p:txBody>
      </p:sp>
      <p:sp>
        <p:nvSpPr>
          <p:cNvPr id="12" name="Rectangle 11">
            <a:extLst>
              <a:ext uri="{FF2B5EF4-FFF2-40B4-BE49-F238E27FC236}">
                <a16:creationId xmlns:a16="http://schemas.microsoft.com/office/drawing/2014/main" id="{667DFE30-E9B4-B520-D9CF-5181D140E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48201"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ade Gothic Next Light"/>
              <a:ea typeface="+mn-ea"/>
              <a:cs typeface="+mn-cs"/>
            </a:endParaRPr>
          </a:p>
        </p:txBody>
      </p:sp>
      <p:pic>
        <p:nvPicPr>
          <p:cNvPr id="6" name="Picture 5" descr="White puzzle with one red piece">
            <a:extLst>
              <a:ext uri="{FF2B5EF4-FFF2-40B4-BE49-F238E27FC236}">
                <a16:creationId xmlns:a16="http://schemas.microsoft.com/office/drawing/2014/main" id="{BE468C47-E18F-A351-5652-1607FAE228AF}"/>
              </a:ext>
            </a:extLst>
          </p:cNvPr>
          <p:cNvPicPr>
            <a:picLocks noChangeAspect="1"/>
          </p:cNvPicPr>
          <p:nvPr/>
        </p:nvPicPr>
        <p:blipFill rotWithShape="1">
          <a:blip r:embed="rId2">
            <a:alphaModFix amt="50000"/>
          </a:blip>
          <a:srcRect l="31760" r="30114" b="-2"/>
          <a:stretch/>
        </p:blipFill>
        <p:spPr>
          <a:xfrm>
            <a:off x="-1" y="10"/>
            <a:ext cx="4648201" cy="6857989"/>
          </a:xfrm>
          <a:prstGeom prst="rect">
            <a:avLst/>
          </a:prstGeom>
        </p:spPr>
      </p:pic>
      <p:sp>
        <p:nvSpPr>
          <p:cNvPr id="2" name="Title"/>
          <p:cNvSpPr>
            <a:spLocks noGrp="1"/>
          </p:cNvSpPr>
          <p:nvPr>
            <p:ph type="ctrTitle"/>
          </p:nvPr>
        </p:nvSpPr>
        <p:spPr>
          <a:xfrm>
            <a:off x="144874" y="3949688"/>
            <a:ext cx="2988417" cy="1591492"/>
          </a:xfrm>
          <a:noFill/>
        </p:spPr>
        <p:txBody>
          <a:bodyPr>
            <a:normAutofit/>
          </a:bodyPr>
          <a:lstStyle/>
          <a:p>
            <a:r>
              <a:rPr lang="en-US" dirty="0">
                <a:ln>
                  <a:solidFill>
                    <a:srgbClr val="C00000"/>
                  </a:solidFill>
                </a:ln>
                <a:solidFill>
                  <a:schemeClr val="accent1">
                    <a:lumMod val="60000"/>
                    <a:lumOff val="40000"/>
                  </a:schemeClr>
                </a:solidFill>
              </a:rPr>
              <a:t>Definition</a:t>
            </a:r>
            <a:endParaRPr lang="en-US" dirty="0">
              <a:ln>
                <a:solidFill>
                  <a:srgbClr val="C00000"/>
                </a:solidFill>
              </a:ln>
              <a:solidFill>
                <a:schemeClr val="accent1">
                  <a:lumMod val="60000"/>
                  <a:lumOff val="40000"/>
                </a:schemeClr>
              </a:solidFill>
              <a:latin typeface="Calibri"/>
              <a:cs typeface="Calibri"/>
            </a:endParaRPr>
          </a:p>
        </p:txBody>
      </p:sp>
      <p:sp>
        <p:nvSpPr>
          <p:cNvPr id="3" name="Content Placeholder"/>
          <p:cNvSpPr>
            <a:spLocks noGrp="1"/>
          </p:cNvSpPr>
          <p:nvPr>
            <p:ph idx="1"/>
          </p:nvPr>
        </p:nvSpPr>
        <p:spPr>
          <a:xfrm>
            <a:off x="4436273" y="92634"/>
            <a:ext cx="7478918" cy="6412746"/>
          </a:xfrm>
        </p:spPr>
        <p:txBody>
          <a:bodyPr vert="horz" lIns="91440" tIns="45720" rIns="91440" bIns="45720" rtlCol="0" anchor="t">
            <a:noAutofit/>
          </a:bodyPr>
          <a:lstStyle/>
          <a:p>
            <a:pPr lvl="1" algn="just">
              <a:lnSpc>
                <a:spcPct val="110000"/>
              </a:lnSpc>
            </a:pPr>
            <a:r>
              <a:rPr lang="en-US" sz="2000" dirty="0"/>
              <a:t>Examination and review -----</a:t>
            </a:r>
            <a:endParaRPr lang="en-US" dirty="0"/>
          </a:p>
          <a:p>
            <a:pPr lvl="2" algn="just">
              <a:lnSpc>
                <a:spcPct val="110000"/>
              </a:lnSpc>
              <a:buFont typeface="Wingdings" panose="020B0604020202020204" pitchFamily="34" charset="0"/>
              <a:buChar char="§"/>
            </a:pPr>
            <a:r>
              <a:rPr lang="en-US" sz="1800" dirty="0"/>
              <a:t>Of the </a:t>
            </a:r>
            <a:r>
              <a:rPr lang="en-US" sz="1800" b="1" dirty="0">
                <a:ln>
                  <a:solidFill>
                    <a:schemeClr val="tx1"/>
                  </a:solidFill>
                </a:ln>
              </a:rPr>
              <a:t>systems and procedures</a:t>
            </a:r>
          </a:p>
          <a:p>
            <a:pPr lvl="1" algn="just">
              <a:lnSpc>
                <a:spcPct val="110000"/>
              </a:lnSpc>
            </a:pPr>
            <a:r>
              <a:rPr lang="en-US" sz="2000" dirty="0"/>
              <a:t>To determine -----</a:t>
            </a:r>
          </a:p>
          <a:p>
            <a:pPr lvl="2" algn="just">
              <a:lnSpc>
                <a:spcPct val="110000"/>
              </a:lnSpc>
              <a:buFont typeface="Wingdings" panose="020B0604020202020204" pitchFamily="34" charset="0"/>
              <a:buChar char="§"/>
            </a:pPr>
            <a:r>
              <a:rPr lang="en-US" sz="1800" dirty="0"/>
              <a:t>whether such </a:t>
            </a:r>
            <a:r>
              <a:rPr lang="en-US" sz="1800" b="1" dirty="0">
                <a:ln>
                  <a:solidFill>
                    <a:schemeClr val="tx1"/>
                  </a:solidFill>
                </a:ln>
              </a:rPr>
              <a:t>systems and procedures</a:t>
            </a:r>
            <a:r>
              <a:rPr lang="en-US" sz="1800" dirty="0">
                <a:ln>
                  <a:solidFill>
                    <a:schemeClr val="tx1"/>
                  </a:solidFill>
                </a:ln>
              </a:rPr>
              <a:t> </a:t>
            </a:r>
            <a:r>
              <a:rPr lang="en-US" sz="1800" dirty="0"/>
              <a:t>have been p</a:t>
            </a:r>
            <a:r>
              <a:rPr lang="en-US" sz="1800" b="1" dirty="0"/>
              <a:t>ut in place</a:t>
            </a:r>
            <a:r>
              <a:rPr lang="en-US" sz="1800" dirty="0"/>
              <a:t> by the Practice Unit (and also to see that such systems and procedures are </a:t>
            </a:r>
            <a:r>
              <a:rPr lang="en-US" sz="1800" b="1" dirty="0">
                <a:ln>
                  <a:solidFill>
                    <a:schemeClr val="tx1"/>
                  </a:solidFill>
                </a:ln>
              </a:rPr>
              <a:t>adhered and working properly</a:t>
            </a:r>
            <a:r>
              <a:rPr lang="en-US" sz="1800" dirty="0"/>
              <a:t>)</a:t>
            </a:r>
            <a:endParaRPr lang="en-US" dirty="0"/>
          </a:p>
          <a:p>
            <a:pPr lvl="1" algn="just">
              <a:lnSpc>
                <a:spcPct val="110000"/>
              </a:lnSpc>
            </a:pPr>
            <a:r>
              <a:rPr lang="en-US" sz="2000" dirty="0"/>
              <a:t>To ensure </a:t>
            </a:r>
          </a:p>
          <a:p>
            <a:pPr lvl="2" algn="just">
              <a:lnSpc>
                <a:spcPct val="110000"/>
              </a:lnSpc>
              <a:buFont typeface="Wingdings" panose="020B0604020202020204" pitchFamily="34" charset="0"/>
              <a:buChar char="§"/>
            </a:pPr>
            <a:r>
              <a:rPr lang="en-US" sz="1800" dirty="0"/>
              <a:t>the </a:t>
            </a:r>
            <a:r>
              <a:rPr lang="en-US" sz="1800" b="1" dirty="0">
                <a:ln>
                  <a:solidFill>
                    <a:schemeClr val="tx1"/>
                  </a:solidFill>
                </a:ln>
              </a:rPr>
              <a:t>Quality of the assurance services</a:t>
            </a:r>
          </a:p>
          <a:p>
            <a:pPr marL="914400" lvl="2" indent="0" algn="just">
              <a:lnSpc>
                <a:spcPct val="110000"/>
              </a:lnSpc>
              <a:buNone/>
            </a:pPr>
            <a:r>
              <a:rPr lang="en-US" b="1" dirty="0"/>
              <a:t>Quality to be examined with what</a:t>
            </a:r>
          </a:p>
          <a:p>
            <a:pPr lvl="3" algn="just">
              <a:lnSpc>
                <a:spcPct val="110000"/>
              </a:lnSpc>
              <a:buFont typeface="Wingdings" panose="020B0604020202020204" pitchFamily="34" charset="0"/>
              <a:buChar char="§"/>
            </a:pPr>
            <a:r>
              <a:rPr lang="en-US" sz="1400" b="1" dirty="0"/>
              <a:t>Various Technical Standards (as applicable)</a:t>
            </a:r>
          </a:p>
          <a:p>
            <a:pPr lvl="3" algn="just">
              <a:lnSpc>
                <a:spcPct val="110000"/>
              </a:lnSpc>
              <a:buFont typeface="Wingdings" panose="020B0604020202020204" pitchFamily="34" charset="0"/>
              <a:buChar char="§"/>
            </a:pPr>
            <a:r>
              <a:rPr lang="en-US" sz="1400" b="1" dirty="0"/>
              <a:t>Various Professional Standards (as applicable)</a:t>
            </a:r>
          </a:p>
          <a:p>
            <a:pPr lvl="3" algn="just">
              <a:lnSpc>
                <a:spcPct val="110000"/>
              </a:lnSpc>
              <a:buFont typeface="Wingdings" panose="020B0604020202020204" pitchFamily="34" charset="0"/>
              <a:buChar char="§"/>
            </a:pPr>
            <a:r>
              <a:rPr lang="en-US" sz="1400" b="1" dirty="0"/>
              <a:t>Ethical Standards (as applicable)</a:t>
            </a:r>
          </a:p>
          <a:p>
            <a:pPr lvl="3" algn="just">
              <a:lnSpc>
                <a:spcPct val="110000"/>
              </a:lnSpc>
              <a:buFont typeface="Wingdings" panose="020B0604020202020204" pitchFamily="34" charset="0"/>
              <a:buChar char="§"/>
            </a:pPr>
            <a:r>
              <a:rPr lang="en-US" sz="1400" b="1" dirty="0"/>
              <a:t>Audit Quality Maturity Model (AQMM) (wherever applicable)</a:t>
            </a:r>
          </a:p>
          <a:p>
            <a:pPr lvl="3" algn="just">
              <a:lnSpc>
                <a:spcPct val="110000"/>
              </a:lnSpc>
              <a:buFont typeface="Wingdings" panose="020B0604020202020204" pitchFamily="34" charset="0"/>
              <a:buChar char="§"/>
            </a:pPr>
            <a:r>
              <a:rPr lang="en-US" sz="1400" b="1" dirty="0"/>
              <a:t>Digital Competency Maturity Model (DCMM) (optional-but very much effective, )</a:t>
            </a:r>
          </a:p>
          <a:p>
            <a:pPr lvl="3" algn="just">
              <a:lnSpc>
                <a:spcPct val="110000"/>
              </a:lnSpc>
              <a:buFont typeface="Wingdings" panose="020B0604020202020204" pitchFamily="34" charset="0"/>
              <a:buChar char="§"/>
            </a:pPr>
            <a:r>
              <a:rPr lang="en-US" sz="1400" b="1" dirty="0"/>
              <a:t>Other regulatory requirements as may be prescribed by the </a:t>
            </a:r>
          </a:p>
          <a:p>
            <a:pPr lvl="4" algn="just">
              <a:lnSpc>
                <a:spcPct val="110000"/>
              </a:lnSpc>
              <a:buFont typeface="Wingdings" panose="020B0604020202020204" pitchFamily="34" charset="0"/>
              <a:buChar char="§"/>
            </a:pPr>
            <a:r>
              <a:rPr lang="en-US" sz="1400" b="1" dirty="0"/>
              <a:t>Council of ICAI or</a:t>
            </a:r>
          </a:p>
          <a:p>
            <a:pPr lvl="4" algn="just">
              <a:lnSpc>
                <a:spcPct val="110000"/>
              </a:lnSpc>
              <a:buFont typeface="Wingdings" panose="020B0604020202020204" pitchFamily="34" charset="0"/>
              <a:buChar char="§"/>
            </a:pPr>
            <a:r>
              <a:rPr lang="en-US" sz="1400" b="1" dirty="0"/>
              <a:t>Committee of ICAI </a:t>
            </a:r>
          </a:p>
          <a:p>
            <a:pPr marL="800100" lvl="1" indent="-342900" algn="just">
              <a:lnSpc>
                <a:spcPct val="107000"/>
              </a:lnSpc>
              <a:spcAft>
                <a:spcPts val="800"/>
              </a:spcAft>
              <a:buFont typeface="Wingdings" panose="05000000000000000000" pitchFamily="2" charset="2"/>
              <a:buChar char=""/>
            </a:pPr>
            <a:r>
              <a:rPr lang="en-IN" sz="1400" b="1" dirty="0"/>
              <a:t>Whether the same (above) were </a:t>
            </a:r>
            <a:r>
              <a:rPr lang="en-IN" sz="1400" dirty="0">
                <a:ln w="0">
                  <a:solidFill>
                    <a:schemeClr val="tx1"/>
                  </a:solidFill>
                </a:ln>
                <a:effectLst>
                  <a:outerShdw blurRad="38100" dist="19050" dir="2700000" algn="tl" rotWithShape="0">
                    <a:schemeClr val="dk1">
                      <a:alpha val="40000"/>
                    </a:schemeClr>
                  </a:outerShdw>
                </a:effectLst>
              </a:rPr>
              <a:t>consistently applied during </a:t>
            </a:r>
            <a:r>
              <a:rPr lang="en-IN" sz="1400" b="1" dirty="0"/>
              <a:t>the period under review</a:t>
            </a:r>
          </a:p>
          <a:p>
            <a:pPr lvl="2" algn="just">
              <a:lnSpc>
                <a:spcPct val="110000"/>
              </a:lnSpc>
              <a:buFont typeface="Wingdings" panose="020B0604020202020204" pitchFamily="34" charset="0"/>
              <a:buChar char="§"/>
            </a:pPr>
            <a:endParaRPr lang="en-US" b="1" dirty="0"/>
          </a:p>
          <a:p>
            <a:pPr lvl="1" algn="just">
              <a:lnSpc>
                <a:spcPct val="110000"/>
              </a:lnSpc>
            </a:pPr>
            <a:endParaRPr lang="en-US" sz="2000" dirty="0"/>
          </a:p>
        </p:txBody>
      </p:sp>
      <p:sp>
        <p:nvSpPr>
          <p:cNvPr id="14" name="Freeform: Shape 13">
            <a:extLst>
              <a:ext uri="{FF2B5EF4-FFF2-40B4-BE49-F238E27FC236}">
                <a16:creationId xmlns:a16="http://schemas.microsoft.com/office/drawing/2014/main" id="{9464ED38-224B-AB8F-2B4A-18C5B2BE0B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35883" y="935882"/>
            <a:ext cx="2797917" cy="4993618"/>
          </a:xfrm>
          <a:custGeom>
            <a:avLst/>
            <a:gdLst>
              <a:gd name="connsiteX0" fmla="*/ 0 w 4172596"/>
              <a:gd name="connsiteY0" fmla="*/ 0 h 4952999"/>
              <a:gd name="connsiteX1" fmla="*/ 4172596 w 4172596"/>
              <a:gd name="connsiteY1" fmla="*/ 0 h 4952999"/>
              <a:gd name="connsiteX2" fmla="*/ 4172596 w 4172596"/>
              <a:gd name="connsiteY2" fmla="*/ 342900 h 4952999"/>
              <a:gd name="connsiteX3" fmla="*/ 3239761 w 4172596"/>
              <a:gd name="connsiteY3" fmla="*/ 342900 h 4952999"/>
              <a:gd name="connsiteX4" fmla="*/ 3239761 w 4172596"/>
              <a:gd name="connsiteY4" fmla="*/ 1934392 h 4952999"/>
              <a:gd name="connsiteX5" fmla="*/ 4172596 w 4172596"/>
              <a:gd name="connsiteY5" fmla="*/ 1934392 h 4952999"/>
              <a:gd name="connsiteX6" fmla="*/ 4172596 w 4172596"/>
              <a:gd name="connsiteY6" fmla="*/ 4952999 h 4952999"/>
              <a:gd name="connsiteX7" fmla="*/ 0 w 4172596"/>
              <a:gd name="connsiteY7" fmla="*/ 4952999 h 4952999"/>
              <a:gd name="connsiteX0" fmla="*/ 3239761 w 4172596"/>
              <a:gd name="connsiteY0" fmla="*/ 1934392 h 4952999"/>
              <a:gd name="connsiteX1" fmla="*/ 4172596 w 4172596"/>
              <a:gd name="connsiteY1" fmla="*/ 1934392 h 4952999"/>
              <a:gd name="connsiteX2" fmla="*/ 4172596 w 4172596"/>
              <a:gd name="connsiteY2" fmla="*/ 4952999 h 4952999"/>
              <a:gd name="connsiteX3" fmla="*/ 0 w 4172596"/>
              <a:gd name="connsiteY3" fmla="*/ 4952999 h 4952999"/>
              <a:gd name="connsiteX4" fmla="*/ 0 w 4172596"/>
              <a:gd name="connsiteY4" fmla="*/ 0 h 4952999"/>
              <a:gd name="connsiteX5" fmla="*/ 4172596 w 4172596"/>
              <a:gd name="connsiteY5" fmla="*/ 0 h 4952999"/>
              <a:gd name="connsiteX6" fmla="*/ 4172596 w 4172596"/>
              <a:gd name="connsiteY6" fmla="*/ 342900 h 4952999"/>
              <a:gd name="connsiteX7" fmla="*/ 3239761 w 4172596"/>
              <a:gd name="connsiteY7" fmla="*/ 342900 h 4952999"/>
              <a:gd name="connsiteX8" fmla="*/ 3331201 w 4172596"/>
              <a:gd name="connsiteY8" fmla="*/ 2025832 h 4952999"/>
              <a:gd name="connsiteX0" fmla="*/ 3239761 w 4172596"/>
              <a:gd name="connsiteY0" fmla="*/ 1934392 h 4952999"/>
              <a:gd name="connsiteX1" fmla="*/ 4172596 w 4172596"/>
              <a:gd name="connsiteY1" fmla="*/ 1934392 h 4952999"/>
              <a:gd name="connsiteX2" fmla="*/ 4172596 w 4172596"/>
              <a:gd name="connsiteY2" fmla="*/ 4952999 h 4952999"/>
              <a:gd name="connsiteX3" fmla="*/ 0 w 4172596"/>
              <a:gd name="connsiteY3" fmla="*/ 4952999 h 4952999"/>
              <a:gd name="connsiteX4" fmla="*/ 0 w 4172596"/>
              <a:gd name="connsiteY4" fmla="*/ 0 h 4952999"/>
              <a:gd name="connsiteX5" fmla="*/ 4172596 w 4172596"/>
              <a:gd name="connsiteY5" fmla="*/ 0 h 4952999"/>
              <a:gd name="connsiteX6" fmla="*/ 4172596 w 4172596"/>
              <a:gd name="connsiteY6" fmla="*/ 342900 h 4952999"/>
              <a:gd name="connsiteX7" fmla="*/ 3239761 w 4172596"/>
              <a:gd name="connsiteY7" fmla="*/ 342900 h 4952999"/>
              <a:gd name="connsiteX0" fmla="*/ 4172596 w 4172596"/>
              <a:gd name="connsiteY0" fmla="*/ 1934392 h 4952999"/>
              <a:gd name="connsiteX1" fmla="*/ 4172596 w 4172596"/>
              <a:gd name="connsiteY1" fmla="*/ 4952999 h 4952999"/>
              <a:gd name="connsiteX2" fmla="*/ 0 w 4172596"/>
              <a:gd name="connsiteY2" fmla="*/ 4952999 h 4952999"/>
              <a:gd name="connsiteX3" fmla="*/ 0 w 4172596"/>
              <a:gd name="connsiteY3" fmla="*/ 0 h 4952999"/>
              <a:gd name="connsiteX4" fmla="*/ 4172596 w 4172596"/>
              <a:gd name="connsiteY4" fmla="*/ 0 h 4952999"/>
              <a:gd name="connsiteX5" fmla="*/ 4172596 w 4172596"/>
              <a:gd name="connsiteY5" fmla="*/ 342900 h 4952999"/>
              <a:gd name="connsiteX6" fmla="*/ 3239761 w 4172596"/>
              <a:gd name="connsiteY6" fmla="*/ 342900 h 4952999"/>
              <a:gd name="connsiteX0" fmla="*/ 4172596 w 4172596"/>
              <a:gd name="connsiteY0" fmla="*/ 1934392 h 4952999"/>
              <a:gd name="connsiteX1" fmla="*/ 4172596 w 4172596"/>
              <a:gd name="connsiteY1" fmla="*/ 4952999 h 4952999"/>
              <a:gd name="connsiteX2" fmla="*/ 0 w 4172596"/>
              <a:gd name="connsiteY2" fmla="*/ 4952999 h 4952999"/>
              <a:gd name="connsiteX3" fmla="*/ 0 w 4172596"/>
              <a:gd name="connsiteY3" fmla="*/ 0 h 4952999"/>
              <a:gd name="connsiteX4" fmla="*/ 4172596 w 4172596"/>
              <a:gd name="connsiteY4" fmla="*/ 0 h 4952999"/>
              <a:gd name="connsiteX5" fmla="*/ 4172596 w 4172596"/>
              <a:gd name="connsiteY5" fmla="*/ 342900 h 4952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72596" h="4952999">
                <a:moveTo>
                  <a:pt x="4172596" y="1934392"/>
                </a:moveTo>
                <a:lnTo>
                  <a:pt x="4172596" y="4952999"/>
                </a:lnTo>
                <a:lnTo>
                  <a:pt x="0" y="4952999"/>
                </a:lnTo>
                <a:lnTo>
                  <a:pt x="0" y="0"/>
                </a:lnTo>
                <a:lnTo>
                  <a:pt x="4172596" y="0"/>
                </a:lnTo>
                <a:lnTo>
                  <a:pt x="4172596" y="342900"/>
                </a:lnTo>
              </a:path>
            </a:pathLst>
          </a:cu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ade Gothic Next Light"/>
              <a:ea typeface="+mn-ea"/>
              <a:cs typeface="+mn-cs"/>
            </a:endParaRPr>
          </a:p>
        </p:txBody>
      </p:sp>
      <p:sp>
        <p:nvSpPr>
          <p:cNvPr id="4" name="Title">
            <a:extLst>
              <a:ext uri="{FF2B5EF4-FFF2-40B4-BE49-F238E27FC236}">
                <a16:creationId xmlns:a16="http://schemas.microsoft.com/office/drawing/2014/main" id="{70064DFA-E226-EA98-E2CC-CF0EBF7925BC}"/>
              </a:ext>
            </a:extLst>
          </p:cNvPr>
          <p:cNvSpPr txBox="1">
            <a:spLocks/>
          </p:cNvSpPr>
          <p:nvPr/>
        </p:nvSpPr>
        <p:spPr>
          <a:xfrm>
            <a:off x="9214126" y="6291843"/>
            <a:ext cx="3116277" cy="352619"/>
          </a:xfrm>
          <a:prstGeom prst="rect">
            <a:avLst/>
          </a:prstGeom>
          <a:noFill/>
        </p:spPr>
        <p:txBody>
          <a:bodyPr vert="horz" lIns="91440" tIns="45720" rIns="91440" bIns="45720" rtlCol="0" anchor="b">
            <a:noAutofit/>
          </a:bodyPr>
          <a:lstStyle>
            <a:lvl1pPr algn="l" defTabSz="914400" rtl="0" eaLnBrk="1" latinLnBrk="0" hangingPunct="1">
              <a:lnSpc>
                <a:spcPct val="120000"/>
              </a:lnSpc>
              <a:spcBef>
                <a:spcPct val="0"/>
              </a:spcBef>
              <a:buNone/>
              <a:defRPr sz="3200" b="1" kern="1200" cap="all" spc="530" baseline="0">
                <a:solidFill>
                  <a:schemeClr val="tx1"/>
                </a:solidFill>
                <a:latin typeface="+mj-lt"/>
                <a:ea typeface="+mj-ea"/>
                <a:cs typeface="+mj-cs"/>
              </a:defRPr>
            </a:lvl1pPr>
          </a:lstStyle>
          <a:p>
            <a:pPr marL="0" marR="0" lvl="0" indent="0" algn="l" defTabSz="914400" rtl="0" eaLnBrk="1" fontAlgn="auto" latinLnBrk="0" hangingPunct="1">
              <a:lnSpc>
                <a:spcPct val="120000"/>
              </a:lnSpc>
              <a:spcBef>
                <a:spcPct val="0"/>
              </a:spcBef>
              <a:spcAft>
                <a:spcPts val="0"/>
              </a:spcAft>
              <a:buClrTx/>
              <a:buSzTx/>
              <a:buFontTx/>
              <a:buNone/>
              <a:tabLst/>
              <a:defRPr/>
            </a:pPr>
            <a:r>
              <a:rPr kumimoji="0" lang="en-US" sz="1400" b="1" i="0" u="none" strike="noStrike" kern="1200" cap="all" spc="0" normalizeH="0" baseline="0" noProof="0" dirty="0">
                <a:ln>
                  <a:noFill/>
                </a:ln>
                <a:solidFill>
                  <a:srgbClr val="000000"/>
                </a:solidFill>
                <a:effectLst/>
                <a:uLnTx/>
                <a:uFillTx/>
                <a:latin typeface="Lucida Handwriting" panose="03010101010101010101" pitchFamily="66" charset="0"/>
                <a:ea typeface="Calibri" panose="020F0502020204030204" pitchFamily="34" charset="0"/>
                <a:cs typeface="Calibri" panose="020F0502020204030204" pitchFamily="34" charset="0"/>
              </a:rPr>
              <a:t>Ca </a:t>
            </a:r>
            <a:r>
              <a:rPr kumimoji="0" lang="en-US" sz="1400" b="1" i="0" u="none" strike="noStrike" kern="1200" cap="all" spc="0" normalizeH="0" baseline="0" noProof="0" dirty="0" err="1">
                <a:ln>
                  <a:noFill/>
                </a:ln>
                <a:solidFill>
                  <a:srgbClr val="000000"/>
                </a:solidFill>
                <a:effectLst/>
                <a:uLnTx/>
                <a:uFillTx/>
                <a:latin typeface="Lucida Handwriting" panose="03010101010101010101" pitchFamily="66" charset="0"/>
                <a:ea typeface="Calibri" panose="020F0502020204030204" pitchFamily="34" charset="0"/>
                <a:cs typeface="Calibri" panose="020F0502020204030204" pitchFamily="34" charset="0"/>
              </a:rPr>
              <a:t>pAWAN</a:t>
            </a:r>
            <a:r>
              <a:rPr kumimoji="0" lang="en-US" sz="1400" b="1" i="0" u="none" strike="noStrike" kern="1200" cap="all" spc="0" normalizeH="0" baseline="0" noProof="0" dirty="0">
                <a:ln>
                  <a:noFill/>
                </a:ln>
                <a:solidFill>
                  <a:srgbClr val="000000"/>
                </a:solidFill>
                <a:effectLst/>
                <a:uLnTx/>
                <a:uFillTx/>
                <a:latin typeface="Lucida Handwriting" panose="03010101010101010101" pitchFamily="66" charset="0"/>
                <a:ea typeface="Calibri" panose="020F0502020204030204" pitchFamily="34" charset="0"/>
                <a:cs typeface="Calibri" panose="020F0502020204030204" pitchFamily="34" charset="0"/>
              </a:rPr>
              <a:t> </a:t>
            </a:r>
            <a:r>
              <a:rPr kumimoji="0" lang="en-US" sz="1400" b="1" i="0" u="none" strike="noStrike" kern="1200" cap="all" spc="0" normalizeH="0" baseline="0" noProof="0" dirty="0" err="1">
                <a:ln>
                  <a:noFill/>
                </a:ln>
                <a:solidFill>
                  <a:srgbClr val="000000"/>
                </a:solidFill>
                <a:effectLst/>
                <a:uLnTx/>
                <a:uFillTx/>
                <a:latin typeface="Lucida Handwriting" panose="03010101010101010101" pitchFamily="66" charset="0"/>
                <a:ea typeface="Calibri" panose="020F0502020204030204" pitchFamily="34" charset="0"/>
                <a:cs typeface="Calibri" panose="020F0502020204030204" pitchFamily="34" charset="0"/>
              </a:rPr>
              <a:t>kUMAR</a:t>
            </a:r>
            <a:r>
              <a:rPr kumimoji="0" lang="en-US" sz="1400" b="1" i="0" u="none" strike="noStrike" kern="1200" cap="all" spc="0" normalizeH="0" baseline="0" noProof="0" dirty="0">
                <a:ln>
                  <a:noFill/>
                </a:ln>
                <a:solidFill>
                  <a:srgbClr val="000000"/>
                </a:solidFill>
                <a:effectLst/>
                <a:uLnTx/>
                <a:uFillTx/>
                <a:latin typeface="Lucida Handwriting" panose="03010101010101010101" pitchFamily="66" charset="0"/>
                <a:ea typeface="Calibri" panose="020F0502020204030204" pitchFamily="34" charset="0"/>
                <a:cs typeface="Calibri" panose="020F0502020204030204" pitchFamily="34" charset="0"/>
              </a:rPr>
              <a:t> </a:t>
            </a:r>
            <a:r>
              <a:rPr kumimoji="0" lang="en-US" sz="1400" b="1" i="0" u="none" strike="noStrike" kern="1200" cap="all" spc="0" normalizeH="0" baseline="0" noProof="0" dirty="0" err="1">
                <a:ln>
                  <a:noFill/>
                </a:ln>
                <a:solidFill>
                  <a:srgbClr val="000000"/>
                </a:solidFill>
                <a:effectLst/>
                <a:uLnTx/>
                <a:uFillTx/>
                <a:latin typeface="Lucida Handwriting" panose="03010101010101010101" pitchFamily="66" charset="0"/>
                <a:ea typeface="Calibri" panose="020F0502020204030204" pitchFamily="34" charset="0"/>
                <a:cs typeface="Calibri" panose="020F0502020204030204" pitchFamily="34" charset="0"/>
              </a:rPr>
              <a:t>agarwaL</a:t>
            </a:r>
            <a:endParaRPr kumimoji="0" lang="en-US" sz="1400" b="1" i="0" u="none" strike="noStrike" kern="1200" cap="all" spc="0" normalizeH="0" baseline="0" noProof="0" dirty="0">
              <a:ln>
                <a:noFill/>
              </a:ln>
              <a:solidFill>
                <a:srgbClr val="000000"/>
              </a:solidFill>
              <a:effectLst/>
              <a:uLnTx/>
              <a:uFillTx/>
              <a:latin typeface="Lucida Handwriting" panose="03010101010101010101" pitchFamily="66" charset="0"/>
              <a:ea typeface="Calibri" panose="020F0502020204030204" pitchFamily="34" charset="0"/>
              <a:cs typeface="Calibri" panose="020F0502020204030204" pitchFamily="34" charset="0"/>
            </a:endParaRPr>
          </a:p>
        </p:txBody>
      </p:sp>
      <p:sp>
        <p:nvSpPr>
          <p:cNvPr id="5" name="Title">
            <a:extLst>
              <a:ext uri="{FF2B5EF4-FFF2-40B4-BE49-F238E27FC236}">
                <a16:creationId xmlns:a16="http://schemas.microsoft.com/office/drawing/2014/main" id="{CEA1E13A-2EE7-5A89-0ED9-38505A9AD71D}"/>
              </a:ext>
            </a:extLst>
          </p:cNvPr>
          <p:cNvSpPr txBox="1">
            <a:spLocks/>
          </p:cNvSpPr>
          <p:nvPr/>
        </p:nvSpPr>
        <p:spPr>
          <a:xfrm>
            <a:off x="9390450" y="6433349"/>
            <a:ext cx="2870751" cy="422225"/>
          </a:xfrm>
          <a:prstGeom prst="rect">
            <a:avLst/>
          </a:prstGeom>
          <a:noFill/>
        </p:spPr>
        <p:txBody>
          <a:bodyPr vert="horz" lIns="91440" tIns="45720" rIns="91440" bIns="45720" rtlCol="0" anchor="b">
            <a:noAutofit/>
          </a:bodyPr>
          <a:lstStyle>
            <a:lvl1pPr algn="l" defTabSz="914400" rtl="0" eaLnBrk="1" latinLnBrk="0" hangingPunct="1">
              <a:lnSpc>
                <a:spcPct val="120000"/>
              </a:lnSpc>
              <a:spcBef>
                <a:spcPct val="0"/>
              </a:spcBef>
              <a:buNone/>
              <a:defRPr sz="3200" b="1" kern="1200" cap="all" spc="530" baseline="0">
                <a:solidFill>
                  <a:schemeClr val="tx1"/>
                </a:solidFill>
                <a:latin typeface="+mj-lt"/>
                <a:ea typeface="+mj-ea"/>
                <a:cs typeface="+mj-cs"/>
              </a:defRPr>
            </a:lvl1pPr>
          </a:lstStyle>
          <a:p>
            <a:pPr marL="0" marR="0" lvl="0" indent="0" algn="ctr" defTabSz="914400" rtl="0" eaLnBrk="1" fontAlgn="auto" latinLnBrk="0" hangingPunct="1">
              <a:lnSpc>
                <a:spcPct val="120000"/>
              </a:lnSpc>
              <a:spcBef>
                <a:spcPct val="0"/>
              </a:spcBef>
              <a:spcAft>
                <a:spcPts val="0"/>
              </a:spcAft>
              <a:buClrTx/>
              <a:buSzTx/>
              <a:buFontTx/>
              <a:buNone/>
              <a:tabLst/>
              <a:defRPr/>
            </a:pPr>
            <a:r>
              <a:rPr kumimoji="0" lang="en-US" sz="1400" b="0"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Arial" panose="020B0604020202020204" pitchFamily="34" charset="0"/>
                <a:ea typeface="Calibri" panose="020F0502020204030204" pitchFamily="34" charset="0"/>
                <a:cs typeface="Arial" panose="020B0604020202020204" pitchFamily="34" charset="0"/>
              </a:rPr>
              <a:t>madanlalassociates@gmail.com</a:t>
            </a:r>
          </a:p>
        </p:txBody>
      </p:sp>
    </p:spTree>
    <p:extLst>
      <p:ext uri="{BB962C8B-B14F-4D97-AF65-F5344CB8AC3E}">
        <p14:creationId xmlns:p14="http://schemas.microsoft.com/office/powerpoint/2010/main" val="4039911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fade">
                                      <p:cBhvr>
                                        <p:cTn id="47" dur="1000"/>
                                        <p:tgtEl>
                                          <p:spTgt spid="3">
                                            <p:txEl>
                                              <p:pRg st="6" end="6"/>
                                            </p:txEl>
                                          </p:spTgt>
                                        </p:tgtEl>
                                      </p:cBhvr>
                                    </p:animEffect>
                                    <p:anim calcmode="lin" valueType="num">
                                      <p:cBhvr>
                                        <p:cTn id="4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Effect transition="in" filter="fade">
                                      <p:cBhvr>
                                        <p:cTn id="54" dur="1000"/>
                                        <p:tgtEl>
                                          <p:spTgt spid="3">
                                            <p:txEl>
                                              <p:pRg st="7" end="7"/>
                                            </p:txEl>
                                          </p:spTgt>
                                        </p:tgtEl>
                                      </p:cBhvr>
                                    </p:animEffect>
                                    <p:anim calcmode="lin" valueType="num">
                                      <p:cBhvr>
                                        <p:cTn id="5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Effect transition="in" filter="fade">
                                      <p:cBhvr>
                                        <p:cTn id="61" dur="1000"/>
                                        <p:tgtEl>
                                          <p:spTgt spid="3">
                                            <p:txEl>
                                              <p:pRg st="8" end="8"/>
                                            </p:txEl>
                                          </p:spTgt>
                                        </p:tgtEl>
                                      </p:cBhvr>
                                    </p:animEffect>
                                    <p:anim calcmode="lin" valueType="num">
                                      <p:cBhvr>
                                        <p:cTn id="6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3">
                                            <p:txEl>
                                              <p:pRg st="9" end="9"/>
                                            </p:txEl>
                                          </p:spTgt>
                                        </p:tgtEl>
                                        <p:attrNameLst>
                                          <p:attrName>style.visibility</p:attrName>
                                        </p:attrNameLst>
                                      </p:cBhvr>
                                      <p:to>
                                        <p:strVal val="visible"/>
                                      </p:to>
                                    </p:set>
                                    <p:animEffect transition="in" filter="fade">
                                      <p:cBhvr>
                                        <p:cTn id="68" dur="1000"/>
                                        <p:tgtEl>
                                          <p:spTgt spid="3">
                                            <p:txEl>
                                              <p:pRg st="9" end="9"/>
                                            </p:txEl>
                                          </p:spTgt>
                                        </p:tgtEl>
                                      </p:cBhvr>
                                    </p:animEffect>
                                    <p:anim calcmode="lin" valueType="num">
                                      <p:cBhvr>
                                        <p:cTn id="69"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0"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3">
                                            <p:txEl>
                                              <p:pRg st="10" end="10"/>
                                            </p:txEl>
                                          </p:spTgt>
                                        </p:tgtEl>
                                        <p:attrNameLst>
                                          <p:attrName>style.visibility</p:attrName>
                                        </p:attrNameLst>
                                      </p:cBhvr>
                                      <p:to>
                                        <p:strVal val="visible"/>
                                      </p:to>
                                    </p:set>
                                    <p:animEffect transition="in" filter="fade">
                                      <p:cBhvr>
                                        <p:cTn id="75" dur="1000"/>
                                        <p:tgtEl>
                                          <p:spTgt spid="3">
                                            <p:txEl>
                                              <p:pRg st="10" end="10"/>
                                            </p:txEl>
                                          </p:spTgt>
                                        </p:tgtEl>
                                      </p:cBhvr>
                                    </p:animEffect>
                                    <p:anim calcmode="lin" valueType="num">
                                      <p:cBhvr>
                                        <p:cTn id="76"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7"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nodeType="clickEffect">
                                  <p:stCondLst>
                                    <p:cond delay="0"/>
                                  </p:stCondLst>
                                  <p:childTnLst>
                                    <p:set>
                                      <p:cBhvr>
                                        <p:cTn id="81" dur="1" fill="hold">
                                          <p:stCondLst>
                                            <p:cond delay="0"/>
                                          </p:stCondLst>
                                        </p:cTn>
                                        <p:tgtEl>
                                          <p:spTgt spid="3">
                                            <p:txEl>
                                              <p:pRg st="11" end="11"/>
                                            </p:txEl>
                                          </p:spTgt>
                                        </p:tgtEl>
                                        <p:attrNameLst>
                                          <p:attrName>style.visibility</p:attrName>
                                        </p:attrNameLst>
                                      </p:cBhvr>
                                      <p:to>
                                        <p:strVal val="visible"/>
                                      </p:to>
                                    </p:set>
                                    <p:animEffect transition="in" filter="fade">
                                      <p:cBhvr>
                                        <p:cTn id="82" dur="1000"/>
                                        <p:tgtEl>
                                          <p:spTgt spid="3">
                                            <p:txEl>
                                              <p:pRg st="11" end="11"/>
                                            </p:txEl>
                                          </p:spTgt>
                                        </p:tgtEl>
                                      </p:cBhvr>
                                    </p:animEffect>
                                    <p:anim calcmode="lin" valueType="num">
                                      <p:cBhvr>
                                        <p:cTn id="83"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84"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nodeType="clickEffect">
                                  <p:stCondLst>
                                    <p:cond delay="0"/>
                                  </p:stCondLst>
                                  <p:childTnLst>
                                    <p:set>
                                      <p:cBhvr>
                                        <p:cTn id="88" dur="1" fill="hold">
                                          <p:stCondLst>
                                            <p:cond delay="0"/>
                                          </p:stCondLst>
                                        </p:cTn>
                                        <p:tgtEl>
                                          <p:spTgt spid="3">
                                            <p:txEl>
                                              <p:pRg st="12" end="12"/>
                                            </p:txEl>
                                          </p:spTgt>
                                        </p:tgtEl>
                                        <p:attrNameLst>
                                          <p:attrName>style.visibility</p:attrName>
                                        </p:attrNameLst>
                                      </p:cBhvr>
                                      <p:to>
                                        <p:strVal val="visible"/>
                                      </p:to>
                                    </p:set>
                                    <p:animEffect transition="in" filter="fade">
                                      <p:cBhvr>
                                        <p:cTn id="89" dur="1000"/>
                                        <p:tgtEl>
                                          <p:spTgt spid="3">
                                            <p:txEl>
                                              <p:pRg st="12" end="12"/>
                                            </p:txEl>
                                          </p:spTgt>
                                        </p:tgtEl>
                                      </p:cBhvr>
                                    </p:animEffect>
                                    <p:anim calcmode="lin" valueType="num">
                                      <p:cBhvr>
                                        <p:cTn id="90"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91"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2" presetClass="entr" presetSubtype="0" fill="hold" nodeType="clickEffect">
                                  <p:stCondLst>
                                    <p:cond delay="0"/>
                                  </p:stCondLst>
                                  <p:childTnLst>
                                    <p:set>
                                      <p:cBhvr>
                                        <p:cTn id="95" dur="1" fill="hold">
                                          <p:stCondLst>
                                            <p:cond delay="0"/>
                                          </p:stCondLst>
                                        </p:cTn>
                                        <p:tgtEl>
                                          <p:spTgt spid="3">
                                            <p:txEl>
                                              <p:pRg st="13" end="13"/>
                                            </p:txEl>
                                          </p:spTgt>
                                        </p:tgtEl>
                                        <p:attrNameLst>
                                          <p:attrName>style.visibility</p:attrName>
                                        </p:attrNameLst>
                                      </p:cBhvr>
                                      <p:to>
                                        <p:strVal val="visible"/>
                                      </p:to>
                                    </p:set>
                                    <p:animEffect transition="in" filter="fade">
                                      <p:cBhvr>
                                        <p:cTn id="96" dur="1000"/>
                                        <p:tgtEl>
                                          <p:spTgt spid="3">
                                            <p:txEl>
                                              <p:pRg st="13" end="13"/>
                                            </p:txEl>
                                          </p:spTgt>
                                        </p:tgtEl>
                                      </p:cBhvr>
                                    </p:animEffect>
                                    <p:anim calcmode="lin" valueType="num">
                                      <p:cBhvr>
                                        <p:cTn id="97"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98"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42" presetClass="entr" presetSubtype="0" fill="hold" nodeType="clickEffect">
                                  <p:stCondLst>
                                    <p:cond delay="0"/>
                                  </p:stCondLst>
                                  <p:childTnLst>
                                    <p:set>
                                      <p:cBhvr>
                                        <p:cTn id="102" dur="1" fill="hold">
                                          <p:stCondLst>
                                            <p:cond delay="0"/>
                                          </p:stCondLst>
                                        </p:cTn>
                                        <p:tgtEl>
                                          <p:spTgt spid="3">
                                            <p:txEl>
                                              <p:pRg st="14" end="14"/>
                                            </p:txEl>
                                          </p:spTgt>
                                        </p:tgtEl>
                                        <p:attrNameLst>
                                          <p:attrName>style.visibility</p:attrName>
                                        </p:attrNameLst>
                                      </p:cBhvr>
                                      <p:to>
                                        <p:strVal val="visible"/>
                                      </p:to>
                                    </p:set>
                                    <p:animEffect transition="in" filter="fade">
                                      <p:cBhvr>
                                        <p:cTn id="103" dur="1000"/>
                                        <p:tgtEl>
                                          <p:spTgt spid="3">
                                            <p:txEl>
                                              <p:pRg st="14" end="14"/>
                                            </p:txEl>
                                          </p:spTgt>
                                        </p:tgtEl>
                                      </p:cBhvr>
                                    </p:animEffect>
                                    <p:anim calcmode="lin" valueType="num">
                                      <p:cBhvr>
                                        <p:cTn id="104"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105" dur="1000" fill="hold"/>
                                        <p:tgtEl>
                                          <p:spTgt spid="3">
                                            <p:txEl>
                                              <p:pRg st="14" end="14"/>
                                            </p:txEl>
                                          </p:spTgt>
                                        </p:tgtEl>
                                        <p:attrNameLst>
                                          <p:attrName>ppt_y</p:attrName>
                                        </p:attrNameLst>
                                      </p:cBhvr>
                                      <p:tavLst>
                                        <p:tav tm="0">
                                          <p:val>
                                            <p:strVal val="#ppt_y+.1"/>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42" presetClass="entr" presetSubtype="0" fill="hold" nodeType="clickEffect">
                                  <p:stCondLst>
                                    <p:cond delay="0"/>
                                  </p:stCondLst>
                                  <p:childTnLst>
                                    <p:set>
                                      <p:cBhvr>
                                        <p:cTn id="109" dur="1" fill="hold">
                                          <p:stCondLst>
                                            <p:cond delay="0"/>
                                          </p:stCondLst>
                                        </p:cTn>
                                        <p:tgtEl>
                                          <p:spTgt spid="3">
                                            <p:txEl>
                                              <p:pRg st="15" end="15"/>
                                            </p:txEl>
                                          </p:spTgt>
                                        </p:tgtEl>
                                        <p:attrNameLst>
                                          <p:attrName>style.visibility</p:attrName>
                                        </p:attrNameLst>
                                      </p:cBhvr>
                                      <p:to>
                                        <p:strVal val="visible"/>
                                      </p:to>
                                    </p:set>
                                    <p:animEffect transition="in" filter="fade">
                                      <p:cBhvr>
                                        <p:cTn id="110" dur="1000"/>
                                        <p:tgtEl>
                                          <p:spTgt spid="3">
                                            <p:txEl>
                                              <p:pRg st="15" end="15"/>
                                            </p:txEl>
                                          </p:spTgt>
                                        </p:tgtEl>
                                      </p:cBhvr>
                                    </p:animEffect>
                                    <p:anim calcmode="lin" valueType="num">
                                      <p:cBhvr>
                                        <p:cTn id="111" dur="1000" fill="hold"/>
                                        <p:tgtEl>
                                          <p:spTgt spid="3">
                                            <p:txEl>
                                              <p:pRg st="15" end="15"/>
                                            </p:txEl>
                                          </p:spTgt>
                                        </p:tgtEl>
                                        <p:attrNameLst>
                                          <p:attrName>ppt_x</p:attrName>
                                        </p:attrNameLst>
                                      </p:cBhvr>
                                      <p:tavLst>
                                        <p:tav tm="0">
                                          <p:val>
                                            <p:strVal val="#ppt_x"/>
                                          </p:val>
                                        </p:tav>
                                        <p:tav tm="100000">
                                          <p:val>
                                            <p:strVal val="#ppt_x"/>
                                          </p:val>
                                        </p:tav>
                                      </p:tavLst>
                                    </p:anim>
                                    <p:anim calcmode="lin" valueType="num">
                                      <p:cBhvr>
                                        <p:cTn id="112" dur="1000" fill="hold"/>
                                        <p:tgtEl>
                                          <p:spTgt spid="3">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p:nvPr/>
        </p:nvSpPr>
        <p:spPr>
          <a:xfrm>
            <a:off x="574798" y="86916"/>
            <a:ext cx="11354215" cy="6524863"/>
          </a:xfrm>
          <a:prstGeom prst="rect">
            <a:avLst/>
          </a:prstGeom>
        </p:spPr>
        <p:txBody>
          <a:bodyPr vert="horz" wrap="square" lIns="0" tIns="0" rIns="0" bIns="0" rtlCol="0">
            <a:spAutoFit/>
          </a:bodyPr>
          <a:lstStyle/>
          <a:p>
            <a:pPr algn="ctr"/>
            <a:r>
              <a:rPr lang="en-IN" sz="2800" b="1" dirty="0"/>
              <a:t>FIRST SCHEDULE .. In brief (CONTD)</a:t>
            </a:r>
          </a:p>
          <a:p>
            <a:pPr algn="ctr"/>
            <a:endParaRPr lang="en-IN" sz="2800" b="1" dirty="0"/>
          </a:p>
          <a:p>
            <a:pPr marL="800100" lvl="1" indent="-342900">
              <a:buFont typeface="+mj-lt"/>
              <a:buAutoNum type="alphaLcParenR"/>
            </a:pPr>
            <a:r>
              <a:rPr lang="en-IN" b="1" u="sng" dirty="0"/>
              <a:t>Part I- 12 items-Professional misconduct-members in Practice… </a:t>
            </a:r>
            <a:r>
              <a:rPr lang="en-IN" b="1" u="sng" dirty="0" err="1"/>
              <a:t>contd</a:t>
            </a:r>
            <a:r>
              <a:rPr lang="en-IN" b="1" u="sng" dirty="0"/>
              <a:t>….</a:t>
            </a:r>
          </a:p>
          <a:p>
            <a:pPr marL="800100" lvl="1" indent="-342900">
              <a:buFont typeface="+mj-lt"/>
              <a:buAutoNum type="alphaLcParenR"/>
            </a:pPr>
            <a:endParaRPr lang="en-IN" b="1" u="sng" dirty="0"/>
          </a:p>
          <a:p>
            <a:pPr lvl="0"/>
            <a:r>
              <a:rPr lang="en-IN" sz="2800" dirty="0"/>
              <a:t>9. Non compliance of Sec 139 to 141 of Co Act, 2013</a:t>
            </a:r>
          </a:p>
          <a:p>
            <a:pPr marL="457200" lvl="0" indent="-457200">
              <a:buFont typeface="Wingdings" panose="05000000000000000000" pitchFamily="2" charset="2"/>
              <a:buChar char="Ø"/>
            </a:pPr>
            <a:r>
              <a:rPr lang="en-IN" sz="2800" dirty="0"/>
              <a:t>The incoming Auditor should ensure that appropriate procedure has been followed for his appointment(so that applicable law is complied and also, at a later stage no objection is raised by any one)</a:t>
            </a:r>
          </a:p>
          <a:p>
            <a:pPr marL="457200" lvl="0" indent="-457200">
              <a:buFont typeface="Wingdings" panose="05000000000000000000" pitchFamily="2" charset="2"/>
              <a:buChar char="Ø"/>
            </a:pPr>
            <a:r>
              <a:rPr lang="en-IN" sz="2800" dirty="0"/>
              <a:t>The procedure may vary for first appointment, casual vacancy, joint audit, </a:t>
            </a:r>
          </a:p>
          <a:p>
            <a:pPr marL="514350" lvl="0" indent="-514350">
              <a:buFont typeface="+mj-lt"/>
              <a:buAutoNum type="arabicPeriod" startAt="6"/>
            </a:pPr>
            <a:endParaRPr lang="en-IN" sz="2800" dirty="0"/>
          </a:p>
          <a:p>
            <a:pPr lvl="0"/>
            <a:r>
              <a:rPr lang="en-IN" sz="2800" dirty="0"/>
              <a:t>10. Charging/</a:t>
            </a:r>
            <a:r>
              <a:rPr lang="en-IN" sz="2800" dirty="0">
                <a:solidFill>
                  <a:srgbClr val="FF0000"/>
                </a:solidFill>
              </a:rPr>
              <a:t>offering to charge, Accept/ offers to accept- </a:t>
            </a:r>
            <a:r>
              <a:rPr lang="en-IN" sz="2800" dirty="0"/>
              <a:t>fees based on percentage/ contingency (refer Regulation 192 for exceptions)</a:t>
            </a:r>
            <a:endParaRPr lang="en-IN" sz="2400" dirty="0"/>
          </a:p>
          <a:p>
            <a:pPr lvl="0" algn="just"/>
            <a:endParaRPr lang="en-IN" sz="2400" dirty="0"/>
          </a:p>
        </p:txBody>
      </p:sp>
      <p:sp>
        <p:nvSpPr>
          <p:cNvPr id="2" name="Footer Placeholder 6">
            <a:extLst>
              <a:ext uri="{FF2B5EF4-FFF2-40B4-BE49-F238E27FC236}">
                <a16:creationId xmlns:a16="http://schemas.microsoft.com/office/drawing/2014/main" id="{7F566F22-933A-4732-7270-9A04AA6ADB81}"/>
              </a:ext>
            </a:extLst>
          </p:cNvPr>
          <p:cNvSpPr>
            <a:spLocks noGrp="1"/>
          </p:cNvSpPr>
          <p:nvPr>
            <p:ph type="ftr" sz="quarter" idx="11"/>
          </p:nvPr>
        </p:nvSpPr>
        <p:spPr>
          <a:xfrm>
            <a:off x="3087900" y="6237312"/>
            <a:ext cx="6248400" cy="377825"/>
          </a:xfrm>
          <a:prstGeom prst="rect">
            <a:avLst/>
          </a:prstGeom>
        </p:spPr>
        <p:txBody>
          <a:bodyPr>
            <a:noAutofit/>
          </a:bodyPr>
          <a:lstStyle/>
          <a:p>
            <a:pPr algn="ctr"/>
            <a:endParaRPr lang="en-US" sz="1400" b="1" dirty="0">
              <a:solidFill>
                <a:schemeClr val="tx1"/>
              </a:solidFill>
              <a:latin typeface="Times New Roman" panose="02020603050405020304" pitchFamily="18" charset="0"/>
              <a:cs typeface="Times New Roman" panose="02020603050405020304" pitchFamily="18" charset="0"/>
            </a:endParaRPr>
          </a:p>
          <a:p>
            <a:pPr algn="ctr"/>
            <a:endParaRPr lang="en-US" sz="1400" dirty="0">
              <a:solidFill>
                <a:schemeClr val="tx1"/>
              </a:solidFill>
              <a:latin typeface="Times New Roman" panose="02020603050405020304" pitchFamily="18" charset="0"/>
              <a:cs typeface="Times New Roman" panose="02020603050405020304" pitchFamily="18" charset="0"/>
            </a:endParaRPr>
          </a:p>
        </p:txBody>
      </p:sp>
      <p:graphicFrame>
        <p:nvGraphicFramePr>
          <p:cNvPr id="3" name="Diagram 2">
            <a:extLst>
              <a:ext uri="{FF2B5EF4-FFF2-40B4-BE49-F238E27FC236}">
                <a16:creationId xmlns:a16="http://schemas.microsoft.com/office/drawing/2014/main" id="{5306B7D8-49D7-5353-36CD-7D4AEAE4492E}"/>
              </a:ext>
            </a:extLst>
          </p:cNvPr>
          <p:cNvGraphicFramePr/>
          <p:nvPr>
            <p:extLst>
              <p:ext uri="{D42A27DB-BD31-4B8C-83A1-F6EECF244321}">
                <p14:modId xmlns:p14="http://schemas.microsoft.com/office/powerpoint/2010/main" val="2699248167"/>
              </p:ext>
            </p:extLst>
          </p:nvPr>
        </p:nvGraphicFramePr>
        <p:xfrm>
          <a:off x="10344472" y="144592"/>
          <a:ext cx="1728192" cy="11447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Oval 5">
            <a:extLst>
              <a:ext uri="{FF2B5EF4-FFF2-40B4-BE49-F238E27FC236}">
                <a16:creationId xmlns:a16="http://schemas.microsoft.com/office/drawing/2014/main" id="{E127E7EA-BA9C-6E76-5FA1-2CC45232645A}"/>
              </a:ext>
            </a:extLst>
          </p:cNvPr>
          <p:cNvSpPr>
            <a:spLocks noChangeArrowheads="1"/>
          </p:cNvSpPr>
          <p:nvPr/>
        </p:nvSpPr>
        <p:spPr bwMode="auto">
          <a:xfrm>
            <a:off x="10344472" y="276638"/>
            <a:ext cx="519445" cy="509868"/>
          </a:xfrm>
          <a:prstGeom prst="ellipse">
            <a:avLst/>
          </a:prstGeom>
          <a:blipFill dpi="0" rotWithShape="1">
            <a:blip r:embed="rId8" cstate="print"/>
            <a:srcRect/>
            <a:stretch>
              <a:fillRect/>
            </a:stretch>
          </a:blipFill>
          <a:ln w="25400" algn="ctr">
            <a:solidFill>
              <a:srgbClr val="FF0000">
                <a:alpha val="90195"/>
              </a:srgbClr>
            </a:solidFill>
            <a:round/>
            <a:headEnd/>
            <a:tailEnd/>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22066962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 calcmode="lin" valueType="num">
                                      <p:cBhvr additive="base">
                                        <p:cTn id="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anim calcmode="lin" valueType="num">
                                      <p:cBhvr additive="base">
                                        <p:cTn id="1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anim calcmode="lin" valueType="num">
                                      <p:cBhvr additive="base">
                                        <p:cTn id="1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anim calcmode="lin" valueType="num">
                                      <p:cBhvr additive="base">
                                        <p:cTn id="2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p:nvPr/>
        </p:nvSpPr>
        <p:spPr>
          <a:xfrm>
            <a:off x="574798" y="86916"/>
            <a:ext cx="11354215" cy="5232202"/>
          </a:xfrm>
          <a:prstGeom prst="rect">
            <a:avLst/>
          </a:prstGeom>
        </p:spPr>
        <p:txBody>
          <a:bodyPr vert="horz" wrap="square" lIns="0" tIns="0" rIns="0" bIns="0" rtlCol="0">
            <a:spAutoFit/>
          </a:bodyPr>
          <a:lstStyle/>
          <a:p>
            <a:pPr algn="ctr"/>
            <a:r>
              <a:rPr lang="en-IN" sz="2800" b="1" dirty="0"/>
              <a:t>FIRST SCHEDULE .. In brief (CONTD)</a:t>
            </a:r>
          </a:p>
          <a:p>
            <a:pPr algn="ctr"/>
            <a:endParaRPr lang="en-IN" sz="2800" b="1" dirty="0"/>
          </a:p>
          <a:p>
            <a:pPr marL="800100" lvl="1" indent="-342900">
              <a:buFont typeface="+mj-lt"/>
              <a:buAutoNum type="alphaLcParenR"/>
            </a:pPr>
            <a:r>
              <a:rPr lang="en-IN" b="1" u="sng" dirty="0"/>
              <a:t>Part I- 12 items-Professional misconduct-members in Practice</a:t>
            </a:r>
          </a:p>
          <a:p>
            <a:pPr marL="800100" lvl="1" indent="-342900">
              <a:buFont typeface="+mj-lt"/>
              <a:buAutoNum type="alphaLcParenR"/>
            </a:pPr>
            <a:endParaRPr lang="en-IN" b="1" u="sng" dirty="0"/>
          </a:p>
          <a:p>
            <a:pPr marL="514350" lvl="0" indent="-514350">
              <a:buFont typeface="+mj-lt"/>
              <a:buAutoNum type="arabicPeriod" startAt="11"/>
            </a:pPr>
            <a:r>
              <a:rPr lang="en-IN" sz="2800" dirty="0"/>
              <a:t>Engages in any other occupation (director </a:t>
            </a:r>
            <a:r>
              <a:rPr lang="en-IN" sz="2800" dirty="0" err="1"/>
              <a:t>simplicitor</a:t>
            </a:r>
            <a:r>
              <a:rPr lang="en-IN" sz="2800" dirty="0"/>
              <a:t> but he/partner not auditor; Regulation 190A (General or specific permission) and Regulation191 may be referred for relaxations/conditions)</a:t>
            </a:r>
          </a:p>
          <a:p>
            <a:pPr marL="514350" lvl="0" indent="-514350">
              <a:buFont typeface="+mj-lt"/>
              <a:buAutoNum type="arabicPeriod" startAt="11"/>
            </a:pPr>
            <a:endParaRPr lang="en-IN" sz="2800" dirty="0"/>
          </a:p>
          <a:p>
            <a:pPr marL="514350" lvl="0" indent="-514350">
              <a:buFont typeface="+mj-lt"/>
              <a:buAutoNum type="arabicPeriod" startAt="11"/>
            </a:pPr>
            <a:r>
              <a:rPr lang="en-IN" sz="2800" dirty="0"/>
              <a:t>Allows non - Member/non-partner to sign documents on his/ firm’s behalf. (except routine documents on which a professional opinion or authentication is not required)</a:t>
            </a:r>
          </a:p>
          <a:p>
            <a:pPr lvl="0" algn="just"/>
            <a:endParaRPr lang="en-IN" sz="2400" dirty="0"/>
          </a:p>
        </p:txBody>
      </p:sp>
      <p:sp>
        <p:nvSpPr>
          <p:cNvPr id="2" name="Footer Placeholder 6">
            <a:extLst>
              <a:ext uri="{FF2B5EF4-FFF2-40B4-BE49-F238E27FC236}">
                <a16:creationId xmlns:a16="http://schemas.microsoft.com/office/drawing/2014/main" id="{26300184-88C3-BF9A-3F62-B74E21B93BBE}"/>
              </a:ext>
            </a:extLst>
          </p:cNvPr>
          <p:cNvSpPr>
            <a:spLocks noGrp="1"/>
          </p:cNvSpPr>
          <p:nvPr>
            <p:ph type="ftr" sz="quarter" idx="11"/>
          </p:nvPr>
        </p:nvSpPr>
        <p:spPr>
          <a:xfrm>
            <a:off x="3087900" y="6237312"/>
            <a:ext cx="6248400" cy="377825"/>
          </a:xfrm>
          <a:prstGeom prst="rect">
            <a:avLst/>
          </a:prstGeom>
        </p:spPr>
        <p:txBody>
          <a:bodyPr>
            <a:noAutofit/>
          </a:bodyPr>
          <a:lstStyle/>
          <a:p>
            <a:pPr algn="ctr"/>
            <a:endParaRPr lang="en-US" sz="1400" b="1" dirty="0">
              <a:solidFill>
                <a:schemeClr val="tx1"/>
              </a:solidFill>
              <a:latin typeface="Times New Roman" panose="02020603050405020304" pitchFamily="18" charset="0"/>
              <a:cs typeface="Times New Roman" panose="02020603050405020304" pitchFamily="18" charset="0"/>
            </a:endParaRPr>
          </a:p>
          <a:p>
            <a:pPr algn="ctr"/>
            <a:endParaRPr lang="en-US" sz="1400" dirty="0">
              <a:solidFill>
                <a:schemeClr val="tx1"/>
              </a:solidFill>
              <a:latin typeface="Times New Roman" panose="02020603050405020304" pitchFamily="18" charset="0"/>
              <a:cs typeface="Times New Roman" panose="02020603050405020304" pitchFamily="18" charset="0"/>
            </a:endParaRPr>
          </a:p>
        </p:txBody>
      </p:sp>
      <p:graphicFrame>
        <p:nvGraphicFramePr>
          <p:cNvPr id="3" name="Diagram 2">
            <a:extLst>
              <a:ext uri="{FF2B5EF4-FFF2-40B4-BE49-F238E27FC236}">
                <a16:creationId xmlns:a16="http://schemas.microsoft.com/office/drawing/2014/main" id="{842F1999-D275-0403-4944-2A37C102C7F5}"/>
              </a:ext>
            </a:extLst>
          </p:cNvPr>
          <p:cNvGraphicFramePr/>
          <p:nvPr>
            <p:extLst>
              <p:ext uri="{D42A27DB-BD31-4B8C-83A1-F6EECF244321}">
                <p14:modId xmlns:p14="http://schemas.microsoft.com/office/powerpoint/2010/main" val="4293716785"/>
              </p:ext>
            </p:extLst>
          </p:nvPr>
        </p:nvGraphicFramePr>
        <p:xfrm>
          <a:off x="10177042" y="-21226"/>
          <a:ext cx="1728192" cy="11447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Oval 5">
            <a:extLst>
              <a:ext uri="{FF2B5EF4-FFF2-40B4-BE49-F238E27FC236}">
                <a16:creationId xmlns:a16="http://schemas.microsoft.com/office/drawing/2014/main" id="{D66DB55B-A0D9-7779-FF94-E94887EBAC8F}"/>
              </a:ext>
            </a:extLst>
          </p:cNvPr>
          <p:cNvSpPr>
            <a:spLocks noChangeArrowheads="1"/>
          </p:cNvSpPr>
          <p:nvPr/>
        </p:nvSpPr>
        <p:spPr bwMode="auto">
          <a:xfrm>
            <a:off x="10177042" y="110820"/>
            <a:ext cx="519445" cy="509868"/>
          </a:xfrm>
          <a:prstGeom prst="ellipse">
            <a:avLst/>
          </a:prstGeom>
          <a:blipFill dpi="0" rotWithShape="1">
            <a:blip r:embed="rId8" cstate="print"/>
            <a:srcRect/>
            <a:stretch>
              <a:fillRect/>
            </a:stretch>
          </a:blipFill>
          <a:ln w="25400" algn="ctr">
            <a:solidFill>
              <a:srgbClr val="FF0000">
                <a:alpha val="90195"/>
              </a:srgbClr>
            </a:solidFill>
            <a:round/>
            <a:headEnd/>
            <a:tailEnd/>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39522371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 calcmode="lin" valueType="num">
                                      <p:cBhvr additive="base">
                                        <p:cTn id="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anim calcmode="lin" valueType="num">
                                      <p:cBhvr additive="base">
                                        <p:cTn id="1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p:nvPr/>
        </p:nvSpPr>
        <p:spPr>
          <a:xfrm>
            <a:off x="574798" y="86916"/>
            <a:ext cx="11354215" cy="6955750"/>
          </a:xfrm>
          <a:prstGeom prst="rect">
            <a:avLst/>
          </a:prstGeom>
        </p:spPr>
        <p:txBody>
          <a:bodyPr vert="horz" wrap="square" lIns="0" tIns="0" rIns="0" bIns="0" rtlCol="0">
            <a:spAutoFit/>
          </a:bodyPr>
          <a:lstStyle/>
          <a:p>
            <a:pPr algn="ctr"/>
            <a:r>
              <a:rPr lang="en-IN" sz="2800" b="1" dirty="0"/>
              <a:t>FIRST SCHEDULE .. In brief (CONTD)</a:t>
            </a:r>
          </a:p>
          <a:p>
            <a:pPr algn="ctr"/>
            <a:endParaRPr lang="en-IN" sz="2800" b="1" dirty="0"/>
          </a:p>
          <a:p>
            <a:pPr marL="800100" lvl="1" indent="-342900">
              <a:buFont typeface="+mj-lt"/>
              <a:buAutoNum type="alphaLcParenR" startAt="2"/>
            </a:pPr>
            <a:r>
              <a:rPr lang="en-IN" b="1" u="sng" dirty="0"/>
              <a:t>Part II- 2 items - Professional misconduct-members in Service</a:t>
            </a:r>
          </a:p>
          <a:p>
            <a:pPr marL="800100" lvl="1" indent="-342900">
              <a:buFont typeface="+mj-lt"/>
              <a:buAutoNum type="alphaLcParenR" startAt="2"/>
            </a:pPr>
            <a:endParaRPr lang="en-IN" b="1" u="sng" dirty="0"/>
          </a:p>
          <a:p>
            <a:pPr lvl="0"/>
            <a:r>
              <a:rPr lang="en-IN" sz="2800" dirty="0"/>
              <a:t>1. Shares his emoluments with others</a:t>
            </a:r>
          </a:p>
          <a:p>
            <a:pPr marL="514350" lvl="0" indent="-514350">
              <a:buFont typeface="Wingdings" panose="05000000000000000000" pitchFamily="2" charset="2"/>
              <a:buChar char="Ø"/>
            </a:pPr>
            <a:r>
              <a:rPr lang="en-IN" sz="2800" dirty="0"/>
              <a:t>Pays or allows</a:t>
            </a:r>
          </a:p>
          <a:p>
            <a:pPr marL="514350" lvl="0" indent="-514350">
              <a:buFont typeface="Wingdings" panose="05000000000000000000" pitchFamily="2" charset="2"/>
              <a:buChar char="Ø"/>
            </a:pPr>
            <a:r>
              <a:rPr lang="en-IN" sz="2800" dirty="0"/>
              <a:t>Or agrees to pay</a:t>
            </a:r>
          </a:p>
          <a:p>
            <a:pPr marL="514350" lvl="0" indent="-514350">
              <a:buFont typeface="Wingdings" panose="05000000000000000000" pitchFamily="2" charset="2"/>
              <a:buChar char="Ø"/>
            </a:pPr>
            <a:r>
              <a:rPr lang="en-IN" sz="2800" dirty="0"/>
              <a:t>Directly or indirectly</a:t>
            </a:r>
          </a:p>
          <a:p>
            <a:pPr marL="514350" lvl="0" indent="-514350">
              <a:buFont typeface="+mj-lt"/>
              <a:buAutoNum type="arabicPeriod"/>
            </a:pPr>
            <a:endParaRPr lang="en-IN" sz="2800" dirty="0"/>
          </a:p>
          <a:p>
            <a:pPr lvl="0"/>
            <a:r>
              <a:rPr lang="en-IN" sz="2800" dirty="0"/>
              <a:t>2. Accepts commission or gratification from a lawyer, CA, broker etc engaged by the employee.</a:t>
            </a:r>
          </a:p>
          <a:p>
            <a:pPr marL="514350" lvl="0" indent="-514350">
              <a:buFont typeface="Wingdings" panose="05000000000000000000" pitchFamily="2" charset="2"/>
              <a:buChar char="Ø"/>
            </a:pPr>
            <a:r>
              <a:rPr lang="en-IN" sz="2800" dirty="0"/>
              <a:t>accepts or </a:t>
            </a:r>
          </a:p>
          <a:p>
            <a:pPr marL="514350" lvl="0" indent="-514350">
              <a:buFont typeface="Wingdings" panose="05000000000000000000" pitchFamily="2" charset="2"/>
              <a:buChar char="Ø"/>
            </a:pPr>
            <a:r>
              <a:rPr lang="en-IN" sz="2800" dirty="0"/>
              <a:t>Agrees to accept</a:t>
            </a:r>
          </a:p>
          <a:p>
            <a:pPr marL="514350" lvl="0" indent="-514350">
              <a:buFont typeface="Wingdings" panose="05000000000000000000" pitchFamily="2" charset="2"/>
              <a:buChar char="Ø"/>
            </a:pPr>
            <a:r>
              <a:rPr lang="en-IN" sz="2800" dirty="0"/>
              <a:t>Read with clause (2) and (3) of Part I of First sch. As applicable to Practicing members.</a:t>
            </a:r>
          </a:p>
          <a:p>
            <a:pPr marL="514350" lvl="0" indent="-514350">
              <a:buFont typeface="Wingdings" panose="05000000000000000000" pitchFamily="2" charset="2"/>
              <a:buChar char="Ø"/>
            </a:pPr>
            <a:endParaRPr lang="en-IN" sz="2800" dirty="0"/>
          </a:p>
          <a:p>
            <a:pPr lvl="0" algn="just"/>
            <a:endParaRPr lang="en-IN" sz="2400" dirty="0"/>
          </a:p>
        </p:txBody>
      </p:sp>
      <p:sp>
        <p:nvSpPr>
          <p:cNvPr id="2" name="Footer Placeholder 6">
            <a:extLst>
              <a:ext uri="{FF2B5EF4-FFF2-40B4-BE49-F238E27FC236}">
                <a16:creationId xmlns:a16="http://schemas.microsoft.com/office/drawing/2014/main" id="{24522613-DC8A-927B-A7BE-F71437B6823D}"/>
              </a:ext>
            </a:extLst>
          </p:cNvPr>
          <p:cNvSpPr>
            <a:spLocks noGrp="1"/>
          </p:cNvSpPr>
          <p:nvPr>
            <p:ph type="ftr" sz="quarter" idx="11"/>
          </p:nvPr>
        </p:nvSpPr>
        <p:spPr>
          <a:xfrm>
            <a:off x="3087900" y="6237312"/>
            <a:ext cx="6248400" cy="377825"/>
          </a:xfrm>
          <a:prstGeom prst="rect">
            <a:avLst/>
          </a:prstGeom>
        </p:spPr>
        <p:txBody>
          <a:bodyPr>
            <a:noAutofit/>
          </a:bodyPr>
          <a:lstStyle/>
          <a:p>
            <a:pPr algn="ctr"/>
            <a:endParaRPr lang="en-US" sz="1400" b="1" dirty="0">
              <a:solidFill>
                <a:schemeClr val="tx1"/>
              </a:solidFill>
              <a:latin typeface="Times New Roman" panose="02020603050405020304" pitchFamily="18" charset="0"/>
              <a:cs typeface="Times New Roman" panose="02020603050405020304" pitchFamily="18" charset="0"/>
            </a:endParaRPr>
          </a:p>
          <a:p>
            <a:pPr algn="ctr"/>
            <a:endParaRPr lang="en-US" sz="1400" dirty="0">
              <a:solidFill>
                <a:schemeClr val="tx1"/>
              </a:solidFill>
              <a:latin typeface="Times New Roman" panose="02020603050405020304" pitchFamily="18" charset="0"/>
              <a:cs typeface="Times New Roman" panose="02020603050405020304" pitchFamily="18" charset="0"/>
            </a:endParaRPr>
          </a:p>
        </p:txBody>
      </p:sp>
      <p:graphicFrame>
        <p:nvGraphicFramePr>
          <p:cNvPr id="3" name="Diagram 2">
            <a:extLst>
              <a:ext uri="{FF2B5EF4-FFF2-40B4-BE49-F238E27FC236}">
                <a16:creationId xmlns:a16="http://schemas.microsoft.com/office/drawing/2014/main" id="{D0C42EC5-CFB7-6574-7562-FB612194BD59}"/>
              </a:ext>
            </a:extLst>
          </p:cNvPr>
          <p:cNvGraphicFramePr/>
          <p:nvPr>
            <p:extLst>
              <p:ext uri="{D42A27DB-BD31-4B8C-83A1-F6EECF244321}">
                <p14:modId xmlns:p14="http://schemas.microsoft.com/office/powerpoint/2010/main" val="731181454"/>
              </p:ext>
            </p:extLst>
          </p:nvPr>
        </p:nvGraphicFramePr>
        <p:xfrm>
          <a:off x="10177042" y="-21226"/>
          <a:ext cx="1728192" cy="11447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Oval 4">
            <a:extLst>
              <a:ext uri="{FF2B5EF4-FFF2-40B4-BE49-F238E27FC236}">
                <a16:creationId xmlns:a16="http://schemas.microsoft.com/office/drawing/2014/main" id="{13ABEF85-FFF3-6C90-5D6D-BED113335116}"/>
              </a:ext>
            </a:extLst>
          </p:cNvPr>
          <p:cNvSpPr>
            <a:spLocks noChangeArrowheads="1"/>
          </p:cNvSpPr>
          <p:nvPr/>
        </p:nvSpPr>
        <p:spPr bwMode="auto">
          <a:xfrm>
            <a:off x="10177042" y="110820"/>
            <a:ext cx="519445" cy="509868"/>
          </a:xfrm>
          <a:prstGeom prst="ellipse">
            <a:avLst/>
          </a:prstGeom>
          <a:blipFill dpi="0" rotWithShape="1">
            <a:blip r:embed="rId8" cstate="print"/>
            <a:srcRect/>
            <a:stretch>
              <a:fillRect/>
            </a:stretch>
          </a:blipFill>
          <a:ln w="25400" algn="ctr">
            <a:solidFill>
              <a:srgbClr val="FF0000">
                <a:alpha val="90195"/>
              </a:srgbClr>
            </a:solidFill>
            <a:round/>
            <a:headEnd/>
            <a:tailEnd/>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6669687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 calcmode="lin" valueType="num">
                                      <p:cBhvr additive="base">
                                        <p:cTn id="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anim calcmode="lin" valueType="num">
                                      <p:cBhvr additive="base">
                                        <p:cTn id="1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anim calcmode="lin" valueType="num">
                                      <p:cBhvr additive="base">
                                        <p:cTn id="1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anim calcmode="lin" valueType="num">
                                      <p:cBhvr additive="base">
                                        <p:cTn id="2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9" end="9"/>
                                            </p:txEl>
                                          </p:spTgt>
                                        </p:tgtEl>
                                        <p:attrNameLst>
                                          <p:attrName>style.visibility</p:attrName>
                                        </p:attrNameLst>
                                      </p:cBhvr>
                                      <p:to>
                                        <p:strVal val="visible"/>
                                      </p:to>
                                    </p:set>
                                    <p:anim calcmode="lin" valueType="num">
                                      <p:cBhvr additive="base">
                                        <p:cTn id="31"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10" end="10"/>
                                            </p:txEl>
                                          </p:spTgt>
                                        </p:tgtEl>
                                        <p:attrNameLst>
                                          <p:attrName>style.visibility</p:attrName>
                                        </p:attrNameLst>
                                      </p:cBhvr>
                                      <p:to>
                                        <p:strVal val="visible"/>
                                      </p:to>
                                    </p:set>
                                    <p:anim calcmode="lin" valueType="num">
                                      <p:cBhvr additive="base">
                                        <p:cTn id="37"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11" end="11"/>
                                            </p:txEl>
                                          </p:spTgt>
                                        </p:tgtEl>
                                        <p:attrNameLst>
                                          <p:attrName>style.visibility</p:attrName>
                                        </p:attrNameLst>
                                      </p:cBhvr>
                                      <p:to>
                                        <p:strVal val="visible"/>
                                      </p:to>
                                    </p:set>
                                    <p:anim calcmode="lin" valueType="num">
                                      <p:cBhvr additive="base">
                                        <p:cTn id="43"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12" end="12"/>
                                            </p:txEl>
                                          </p:spTgt>
                                        </p:tgtEl>
                                        <p:attrNameLst>
                                          <p:attrName>style.visibility</p:attrName>
                                        </p:attrNameLst>
                                      </p:cBhvr>
                                      <p:to>
                                        <p:strVal val="visible"/>
                                      </p:to>
                                    </p:set>
                                    <p:anim calcmode="lin" valueType="num">
                                      <p:cBhvr additive="base">
                                        <p:cTn id="49" dur="5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p:nvPr/>
        </p:nvSpPr>
        <p:spPr>
          <a:xfrm>
            <a:off x="574798" y="86916"/>
            <a:ext cx="11354215" cy="7694414"/>
          </a:xfrm>
          <a:prstGeom prst="rect">
            <a:avLst/>
          </a:prstGeom>
        </p:spPr>
        <p:txBody>
          <a:bodyPr vert="horz" wrap="square" lIns="0" tIns="0" rIns="0" bIns="0" rtlCol="0">
            <a:spAutoFit/>
          </a:bodyPr>
          <a:lstStyle/>
          <a:p>
            <a:pPr algn="ctr"/>
            <a:r>
              <a:rPr lang="en-IN" sz="2800" b="1" dirty="0"/>
              <a:t>FIRST SCHEDULE .. In brief (CONTD)</a:t>
            </a:r>
          </a:p>
          <a:p>
            <a:pPr algn="ctr"/>
            <a:endParaRPr lang="en-IN" sz="2800" b="1" dirty="0"/>
          </a:p>
          <a:p>
            <a:pPr marL="800100" lvl="1" indent="-342900">
              <a:buFont typeface="+mj-lt"/>
              <a:buAutoNum type="alphaLcPeriod" startAt="3"/>
            </a:pPr>
            <a:r>
              <a:rPr lang="en-IN" b="1" u="sng" dirty="0"/>
              <a:t>Part III- 3 items – Professional misconduct -generally (all members)</a:t>
            </a:r>
          </a:p>
          <a:p>
            <a:pPr marL="800100" lvl="1" indent="-342900">
              <a:buFont typeface="+mj-lt"/>
              <a:buAutoNum type="alphaLcParenR" startAt="2"/>
            </a:pPr>
            <a:endParaRPr lang="en-IN" b="1" u="sng" dirty="0"/>
          </a:p>
          <a:p>
            <a:pPr marL="514350" lvl="0" indent="-514350">
              <a:buFont typeface="+mj-lt"/>
              <a:buAutoNum type="arabicParenR"/>
            </a:pPr>
            <a:r>
              <a:rPr lang="en-IN" sz="2800" dirty="0"/>
              <a:t>Not being a FCA, </a:t>
            </a:r>
            <a:r>
              <a:rPr lang="en-IN" sz="2800" b="1" dirty="0"/>
              <a:t>acts falsely as FCA </a:t>
            </a:r>
            <a:r>
              <a:rPr lang="en-IN" sz="2800" dirty="0"/>
              <a:t>(whether in practice or not)</a:t>
            </a:r>
          </a:p>
          <a:p>
            <a:pPr marL="514350" lvl="0" indent="-514350">
              <a:buFont typeface="+mj-lt"/>
              <a:buAutoNum type="arabicParenR"/>
            </a:pPr>
            <a:endParaRPr lang="en-IN" sz="2800" dirty="0"/>
          </a:p>
          <a:p>
            <a:pPr marL="514350" lvl="0" indent="-514350">
              <a:buFont typeface="+mj-lt"/>
              <a:buAutoNum type="arabicParenR"/>
            </a:pPr>
            <a:r>
              <a:rPr lang="en-IN" sz="2800" b="1" dirty="0"/>
              <a:t>Does not supply information </a:t>
            </a:r>
            <a:r>
              <a:rPr lang="en-IN" sz="2800" dirty="0"/>
              <a:t>to the Institute and/or its other functionaries or comply requirements asked for.</a:t>
            </a:r>
          </a:p>
          <a:p>
            <a:pPr marL="514350" lvl="0" indent="-514350">
              <a:buFont typeface="Wingdings" panose="05000000000000000000" pitchFamily="2" charset="2"/>
              <a:buChar char="Ø"/>
            </a:pPr>
            <a:r>
              <a:rPr lang="en-IN" sz="2800" dirty="0"/>
              <a:t>Non supply of Information etc falls in First Schedule but supplying of false information etc triggers Second Schedule</a:t>
            </a:r>
          </a:p>
          <a:p>
            <a:pPr lvl="0"/>
            <a:endParaRPr lang="en-IN" sz="2800" dirty="0"/>
          </a:p>
          <a:p>
            <a:pPr lvl="0"/>
            <a:r>
              <a:rPr lang="en-IN" sz="2800" dirty="0"/>
              <a:t>3) Gives false information knowing it to be false, while inviting professional work form another CA, responding to tenders or enquiry, advertising through write up or anything as provided   under Clause (6) and (7) of the First Schedule.</a:t>
            </a:r>
          </a:p>
          <a:p>
            <a:pPr marL="514350" lvl="0" indent="-514350">
              <a:buFont typeface="+mj-lt"/>
              <a:buAutoNum type="arabicPeriod" startAt="11"/>
            </a:pPr>
            <a:endParaRPr lang="en-IN" sz="2800" dirty="0"/>
          </a:p>
          <a:p>
            <a:pPr lvl="0" algn="just"/>
            <a:endParaRPr lang="en-IN" sz="2400" dirty="0"/>
          </a:p>
          <a:p>
            <a:pPr lvl="0" algn="just"/>
            <a:endParaRPr lang="en-IN" sz="2400" dirty="0"/>
          </a:p>
          <a:p>
            <a:pPr lvl="0" algn="just"/>
            <a:endParaRPr lang="en-IN" sz="2400" dirty="0"/>
          </a:p>
        </p:txBody>
      </p:sp>
      <p:sp>
        <p:nvSpPr>
          <p:cNvPr id="2" name="Footer Placeholder 6">
            <a:extLst>
              <a:ext uri="{FF2B5EF4-FFF2-40B4-BE49-F238E27FC236}">
                <a16:creationId xmlns:a16="http://schemas.microsoft.com/office/drawing/2014/main" id="{6C62017A-4AB1-2464-FDA0-25A9BB062B3A}"/>
              </a:ext>
            </a:extLst>
          </p:cNvPr>
          <p:cNvSpPr>
            <a:spLocks noGrp="1"/>
          </p:cNvSpPr>
          <p:nvPr>
            <p:ph type="ftr" sz="quarter" idx="11"/>
          </p:nvPr>
        </p:nvSpPr>
        <p:spPr>
          <a:xfrm>
            <a:off x="3087900" y="6237312"/>
            <a:ext cx="6248400" cy="377825"/>
          </a:xfrm>
          <a:prstGeom prst="rect">
            <a:avLst/>
          </a:prstGeom>
        </p:spPr>
        <p:txBody>
          <a:bodyPr>
            <a:noAutofit/>
          </a:bodyPr>
          <a:lstStyle/>
          <a:p>
            <a:pPr algn="ctr"/>
            <a:endParaRPr lang="en-US" sz="1400" b="1" dirty="0">
              <a:solidFill>
                <a:schemeClr val="tx1"/>
              </a:solidFill>
              <a:latin typeface="Times New Roman" panose="02020603050405020304" pitchFamily="18" charset="0"/>
              <a:cs typeface="Times New Roman" panose="02020603050405020304" pitchFamily="18" charset="0"/>
            </a:endParaRPr>
          </a:p>
          <a:p>
            <a:pPr algn="ctr"/>
            <a:endParaRPr lang="en-US" sz="1400" dirty="0">
              <a:solidFill>
                <a:schemeClr val="tx1"/>
              </a:solidFill>
              <a:latin typeface="Times New Roman" panose="02020603050405020304" pitchFamily="18" charset="0"/>
              <a:cs typeface="Times New Roman" panose="02020603050405020304" pitchFamily="18" charset="0"/>
            </a:endParaRPr>
          </a:p>
        </p:txBody>
      </p:sp>
      <p:graphicFrame>
        <p:nvGraphicFramePr>
          <p:cNvPr id="3" name="Diagram 2">
            <a:extLst>
              <a:ext uri="{FF2B5EF4-FFF2-40B4-BE49-F238E27FC236}">
                <a16:creationId xmlns:a16="http://schemas.microsoft.com/office/drawing/2014/main" id="{1941F317-E5ED-2868-1A82-192129573B57}"/>
              </a:ext>
            </a:extLst>
          </p:cNvPr>
          <p:cNvGraphicFramePr/>
          <p:nvPr>
            <p:extLst>
              <p:ext uri="{D42A27DB-BD31-4B8C-83A1-F6EECF244321}">
                <p14:modId xmlns:p14="http://schemas.microsoft.com/office/powerpoint/2010/main" val="1606347751"/>
              </p:ext>
            </p:extLst>
          </p:nvPr>
        </p:nvGraphicFramePr>
        <p:xfrm>
          <a:off x="10177042" y="-21226"/>
          <a:ext cx="1728192" cy="11447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Oval 4">
            <a:extLst>
              <a:ext uri="{FF2B5EF4-FFF2-40B4-BE49-F238E27FC236}">
                <a16:creationId xmlns:a16="http://schemas.microsoft.com/office/drawing/2014/main" id="{5210F483-B21D-771E-DC20-9D6A1792A91C}"/>
              </a:ext>
            </a:extLst>
          </p:cNvPr>
          <p:cNvSpPr>
            <a:spLocks noChangeArrowheads="1"/>
          </p:cNvSpPr>
          <p:nvPr/>
        </p:nvSpPr>
        <p:spPr bwMode="auto">
          <a:xfrm>
            <a:off x="10177042" y="110820"/>
            <a:ext cx="519445" cy="509868"/>
          </a:xfrm>
          <a:prstGeom prst="ellipse">
            <a:avLst/>
          </a:prstGeom>
          <a:blipFill dpi="0" rotWithShape="1">
            <a:blip r:embed="rId8" cstate="print"/>
            <a:srcRect/>
            <a:stretch>
              <a:fillRect/>
            </a:stretch>
          </a:blipFill>
          <a:ln w="25400" algn="ctr">
            <a:solidFill>
              <a:srgbClr val="FF0000">
                <a:alpha val="90195"/>
              </a:srgbClr>
            </a:solidFill>
            <a:round/>
            <a:headEnd/>
            <a:tailEnd/>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27854880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 calcmode="lin" valueType="num">
                                      <p:cBhvr additive="base">
                                        <p:cTn id="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anim calcmode="lin" valueType="num">
                                      <p:cBhvr additive="base">
                                        <p:cTn id="1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6" end="6"/>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anim calcmode="lin" valueType="num">
                                      <p:cBhvr additive="base">
                                        <p:cTn id="17"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9" end="9"/>
                                            </p:txEl>
                                          </p:spTgt>
                                        </p:tgtEl>
                                        <p:attrNameLst>
                                          <p:attrName>style.visibility</p:attrName>
                                        </p:attrNameLst>
                                      </p:cBhvr>
                                      <p:to>
                                        <p:strVal val="visible"/>
                                      </p:to>
                                    </p:set>
                                    <p:anim calcmode="lin" valueType="num">
                                      <p:cBhvr additive="base">
                                        <p:cTn id="23"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p:nvPr/>
        </p:nvSpPr>
        <p:spPr>
          <a:xfrm>
            <a:off x="574798" y="86916"/>
            <a:ext cx="11354215" cy="6617196"/>
          </a:xfrm>
          <a:prstGeom prst="rect">
            <a:avLst/>
          </a:prstGeom>
        </p:spPr>
        <p:txBody>
          <a:bodyPr vert="horz" wrap="square" lIns="0" tIns="0" rIns="0" bIns="0" rtlCol="0">
            <a:spAutoFit/>
          </a:bodyPr>
          <a:lstStyle/>
          <a:p>
            <a:pPr algn="ctr"/>
            <a:r>
              <a:rPr lang="en-IN" sz="2800" b="1" dirty="0"/>
              <a:t>FIRST SCHEDULE .. In brief (CONTD)</a:t>
            </a:r>
          </a:p>
          <a:p>
            <a:pPr algn="ctr"/>
            <a:endParaRPr lang="en-IN" sz="2800" b="1" dirty="0"/>
          </a:p>
          <a:p>
            <a:pPr marL="800100" lvl="1" indent="-342900">
              <a:buFont typeface="+mj-lt"/>
              <a:buAutoNum type="alphaLcPeriod" startAt="4"/>
            </a:pPr>
            <a:r>
              <a:rPr lang="en-IN" b="1" u="sng" dirty="0"/>
              <a:t>Part IV- 2 items - other misconduct -generally (all members)</a:t>
            </a:r>
          </a:p>
          <a:p>
            <a:pPr marL="514350" lvl="0" indent="-514350">
              <a:buFont typeface="+mj-lt"/>
              <a:buAutoNum type="arabicPeriod"/>
            </a:pPr>
            <a:r>
              <a:rPr lang="en-IN" sz="2800" dirty="0"/>
              <a:t>Becomes guilty of any offence punishable with imprisonment </a:t>
            </a:r>
            <a:r>
              <a:rPr lang="en-IN" sz="2800" dirty="0" err="1"/>
              <a:t>upto</a:t>
            </a:r>
            <a:r>
              <a:rPr lang="en-IN" sz="2800" dirty="0"/>
              <a:t> 6 months, either in civil or criminal case</a:t>
            </a:r>
          </a:p>
          <a:p>
            <a:pPr marL="514350" lvl="0" indent="-514350">
              <a:buFont typeface="Wingdings" panose="05000000000000000000" pitchFamily="2" charset="2"/>
              <a:buChar char="Ø"/>
            </a:pPr>
            <a:r>
              <a:rPr lang="en-IN" sz="2800" dirty="0"/>
              <a:t>If held guilty </a:t>
            </a:r>
          </a:p>
          <a:p>
            <a:pPr marL="514350" lvl="0" indent="-514350">
              <a:buFont typeface="Wingdings" panose="05000000000000000000" pitchFamily="2" charset="2"/>
              <a:buChar char="Ø"/>
            </a:pPr>
            <a:r>
              <a:rPr lang="en-IN" sz="2800" dirty="0"/>
              <a:t>By an Civil or Criminal court</a:t>
            </a:r>
          </a:p>
          <a:p>
            <a:pPr marL="514350" lvl="0" indent="-514350">
              <a:buFont typeface="Wingdings" panose="05000000000000000000" pitchFamily="2" charset="2"/>
              <a:buChar char="Ø"/>
            </a:pPr>
            <a:r>
              <a:rPr lang="en-IN" sz="2800" dirty="0"/>
              <a:t>For offence which is punishable with imprisonment </a:t>
            </a:r>
            <a:r>
              <a:rPr lang="en-IN" sz="2800" dirty="0" err="1"/>
              <a:t>upto</a:t>
            </a:r>
            <a:r>
              <a:rPr lang="en-IN" sz="2800" dirty="0"/>
              <a:t> six month.</a:t>
            </a:r>
          </a:p>
          <a:p>
            <a:pPr marL="514350" lvl="0" indent="-514350">
              <a:buFont typeface="Wingdings" panose="05000000000000000000" pitchFamily="2" charset="2"/>
              <a:buChar char="Ø"/>
            </a:pPr>
            <a:endParaRPr lang="en-IN" sz="2800" dirty="0"/>
          </a:p>
          <a:p>
            <a:pPr lvl="0"/>
            <a:r>
              <a:rPr lang="en-IN" sz="2800" dirty="0"/>
              <a:t>2. Bring </a:t>
            </a:r>
            <a:r>
              <a:rPr lang="en-IN" sz="2800" b="1" dirty="0"/>
              <a:t>disrepute</a:t>
            </a:r>
            <a:r>
              <a:rPr lang="en-IN" sz="2800" dirty="0"/>
              <a:t> to the profession/Institute as a result of his action.</a:t>
            </a:r>
          </a:p>
          <a:p>
            <a:pPr marL="514350" lvl="0" indent="-514350">
              <a:buFont typeface="Wingdings" panose="05000000000000000000" pitchFamily="2" charset="2"/>
              <a:buChar char="Ø"/>
            </a:pPr>
            <a:r>
              <a:rPr lang="en-IN" sz="2800" dirty="0"/>
              <a:t>The Council is empowered to opine on </a:t>
            </a:r>
            <a:r>
              <a:rPr lang="en-IN" sz="2800" b="1" dirty="0"/>
              <a:t>any</a:t>
            </a:r>
            <a:r>
              <a:rPr lang="en-IN" sz="2800" dirty="0"/>
              <a:t> action of its member</a:t>
            </a:r>
          </a:p>
          <a:p>
            <a:pPr marL="514350" lvl="0" indent="-514350">
              <a:buFont typeface="Wingdings" panose="05000000000000000000" pitchFamily="2" charset="2"/>
              <a:buChar char="Ø"/>
            </a:pPr>
            <a:r>
              <a:rPr lang="en-IN" sz="2800" dirty="0"/>
              <a:t>Such action may or </a:t>
            </a:r>
            <a:r>
              <a:rPr lang="en-IN" sz="2800" b="1" dirty="0"/>
              <a:t>may not </a:t>
            </a:r>
            <a:r>
              <a:rPr lang="en-IN" sz="2800" dirty="0"/>
              <a:t>relate to professional work</a:t>
            </a:r>
          </a:p>
          <a:p>
            <a:pPr marL="514350" lvl="0" indent="-514350">
              <a:buFont typeface="Wingdings" panose="05000000000000000000" pitchFamily="2" charset="2"/>
              <a:buChar char="Ø"/>
            </a:pPr>
            <a:r>
              <a:rPr lang="en-IN" sz="2800" dirty="0"/>
              <a:t>Director (Discipline) can inquire into the conduct of any member of ICAI under any other circumstances.</a:t>
            </a:r>
          </a:p>
          <a:p>
            <a:pPr lvl="0" algn="just"/>
            <a:endParaRPr lang="en-IN" sz="2400" dirty="0"/>
          </a:p>
          <a:p>
            <a:pPr lvl="0" algn="just"/>
            <a:endParaRPr lang="en-IN" sz="2400" dirty="0"/>
          </a:p>
        </p:txBody>
      </p:sp>
      <p:sp>
        <p:nvSpPr>
          <p:cNvPr id="2" name="Footer Placeholder 6">
            <a:extLst>
              <a:ext uri="{FF2B5EF4-FFF2-40B4-BE49-F238E27FC236}">
                <a16:creationId xmlns:a16="http://schemas.microsoft.com/office/drawing/2014/main" id="{7E6EE22C-DDC4-3481-DC59-E39605CB45AD}"/>
              </a:ext>
            </a:extLst>
          </p:cNvPr>
          <p:cNvSpPr>
            <a:spLocks noGrp="1"/>
          </p:cNvSpPr>
          <p:nvPr>
            <p:ph type="ftr" sz="quarter" idx="11"/>
          </p:nvPr>
        </p:nvSpPr>
        <p:spPr>
          <a:xfrm>
            <a:off x="3087900" y="6237312"/>
            <a:ext cx="6248400" cy="377825"/>
          </a:xfrm>
          <a:prstGeom prst="rect">
            <a:avLst/>
          </a:prstGeom>
        </p:spPr>
        <p:txBody>
          <a:bodyPr>
            <a:noAutofit/>
          </a:bodyPr>
          <a:lstStyle/>
          <a:p>
            <a:pPr algn="ctr"/>
            <a:endParaRPr lang="en-US" sz="1400" b="1" dirty="0">
              <a:solidFill>
                <a:schemeClr val="tx1"/>
              </a:solidFill>
              <a:latin typeface="Times New Roman" panose="02020603050405020304" pitchFamily="18" charset="0"/>
              <a:cs typeface="Times New Roman" panose="02020603050405020304" pitchFamily="18" charset="0"/>
            </a:endParaRPr>
          </a:p>
          <a:p>
            <a:pPr algn="ctr"/>
            <a:endParaRPr lang="en-US" sz="1400" dirty="0">
              <a:solidFill>
                <a:schemeClr val="tx1"/>
              </a:solidFill>
              <a:latin typeface="Times New Roman" panose="02020603050405020304" pitchFamily="18" charset="0"/>
              <a:cs typeface="Times New Roman" panose="02020603050405020304" pitchFamily="18" charset="0"/>
            </a:endParaRPr>
          </a:p>
        </p:txBody>
      </p:sp>
      <p:graphicFrame>
        <p:nvGraphicFramePr>
          <p:cNvPr id="3" name="Diagram 2">
            <a:extLst>
              <a:ext uri="{FF2B5EF4-FFF2-40B4-BE49-F238E27FC236}">
                <a16:creationId xmlns:a16="http://schemas.microsoft.com/office/drawing/2014/main" id="{19ED8BF1-4EA2-462E-9D43-B6EC165D5ECF}"/>
              </a:ext>
            </a:extLst>
          </p:cNvPr>
          <p:cNvGraphicFramePr/>
          <p:nvPr>
            <p:extLst>
              <p:ext uri="{D42A27DB-BD31-4B8C-83A1-F6EECF244321}">
                <p14:modId xmlns:p14="http://schemas.microsoft.com/office/powerpoint/2010/main" val="4267604879"/>
              </p:ext>
            </p:extLst>
          </p:nvPr>
        </p:nvGraphicFramePr>
        <p:xfrm>
          <a:off x="10177042" y="-21226"/>
          <a:ext cx="1728192" cy="11447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Oval 4">
            <a:extLst>
              <a:ext uri="{FF2B5EF4-FFF2-40B4-BE49-F238E27FC236}">
                <a16:creationId xmlns:a16="http://schemas.microsoft.com/office/drawing/2014/main" id="{EA9C82F8-43C1-AB4A-2DDD-BF3847C011F1}"/>
              </a:ext>
            </a:extLst>
          </p:cNvPr>
          <p:cNvSpPr>
            <a:spLocks noChangeArrowheads="1"/>
          </p:cNvSpPr>
          <p:nvPr/>
        </p:nvSpPr>
        <p:spPr bwMode="auto">
          <a:xfrm>
            <a:off x="10177042" y="110820"/>
            <a:ext cx="519445" cy="509868"/>
          </a:xfrm>
          <a:prstGeom prst="ellipse">
            <a:avLst/>
          </a:prstGeom>
          <a:blipFill dpi="0" rotWithShape="1">
            <a:blip r:embed="rId8" cstate="print"/>
            <a:srcRect/>
            <a:stretch>
              <a:fillRect/>
            </a:stretch>
          </a:blipFill>
          <a:ln w="25400" algn="ctr">
            <a:solidFill>
              <a:srgbClr val="FF0000">
                <a:alpha val="90195"/>
              </a:srgbClr>
            </a:solidFill>
            <a:round/>
            <a:headEnd/>
            <a:tailEnd/>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33459573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 calcmode="lin" valueType="num">
                                      <p:cBhvr additive="base">
                                        <p:cTn id="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 calcmode="lin" valueType="num">
                                      <p:cBhvr additive="base">
                                        <p:cTn id="1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 calcmode="lin" valueType="num">
                                      <p:cBhvr additive="base">
                                        <p:cTn id="1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 calcmode="lin" valueType="num">
                                      <p:cBhvr additive="base">
                                        <p:cTn id="2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 calcmode="lin" valueType="num">
                                      <p:cBhvr additive="base">
                                        <p:cTn id="31"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9" end="9"/>
                                            </p:txEl>
                                          </p:spTgt>
                                        </p:tgtEl>
                                        <p:attrNameLst>
                                          <p:attrName>style.visibility</p:attrName>
                                        </p:attrNameLst>
                                      </p:cBhvr>
                                      <p:to>
                                        <p:strVal val="visible"/>
                                      </p:to>
                                    </p:set>
                                    <p:anim calcmode="lin" valueType="num">
                                      <p:cBhvr additive="base">
                                        <p:cTn id="37"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4">
                                            <p:txEl>
                                              <p:pRg st="10" end="10"/>
                                            </p:txEl>
                                          </p:spTgt>
                                        </p:tgtEl>
                                        <p:attrNameLst>
                                          <p:attrName>style.visibility</p:attrName>
                                        </p:attrNameLst>
                                      </p:cBhvr>
                                      <p:to>
                                        <p:strVal val="visible"/>
                                      </p:to>
                                    </p:set>
                                    <p:animEffect transition="in" filter="fade">
                                      <p:cBhvr>
                                        <p:cTn id="43" dur="1000"/>
                                        <p:tgtEl>
                                          <p:spTgt spid="4">
                                            <p:txEl>
                                              <p:pRg st="10" end="10"/>
                                            </p:txEl>
                                          </p:spTgt>
                                        </p:tgtEl>
                                      </p:cBhvr>
                                    </p:animEffect>
                                    <p:anim calcmode="lin" valueType="num">
                                      <p:cBhvr>
                                        <p:cTn id="44"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45" dur="1000" fill="hold"/>
                                        <p:tgtEl>
                                          <p:spTgt spid="4">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4">
                                            <p:txEl>
                                              <p:pRg st="11" end="11"/>
                                            </p:txEl>
                                          </p:spTgt>
                                        </p:tgtEl>
                                        <p:attrNameLst>
                                          <p:attrName>style.visibility</p:attrName>
                                        </p:attrNameLst>
                                      </p:cBhvr>
                                      <p:to>
                                        <p:strVal val="visible"/>
                                      </p:to>
                                    </p:set>
                                    <p:anim calcmode="lin" valueType="num">
                                      <p:cBhvr additive="base">
                                        <p:cTn id="50"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4">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p:nvPr/>
        </p:nvSpPr>
        <p:spPr>
          <a:xfrm>
            <a:off x="574798" y="19640"/>
            <a:ext cx="11354215" cy="7478970"/>
          </a:xfrm>
          <a:prstGeom prst="rect">
            <a:avLst/>
          </a:prstGeom>
        </p:spPr>
        <p:txBody>
          <a:bodyPr vert="horz" wrap="square" lIns="0" tIns="0" rIns="0" bIns="0" rtlCol="0">
            <a:spAutoFit/>
          </a:bodyPr>
          <a:lstStyle/>
          <a:p>
            <a:pPr algn="ctr"/>
            <a:r>
              <a:rPr lang="en-IN" sz="2800" b="1" dirty="0"/>
              <a:t>SECOND SCHEDULE .. In brief</a:t>
            </a:r>
          </a:p>
          <a:p>
            <a:pPr algn="ctr"/>
            <a:endParaRPr lang="en-IN" sz="2800" b="1" dirty="0"/>
          </a:p>
          <a:p>
            <a:pPr marL="800100" lvl="1" indent="-342900">
              <a:buFont typeface="+mj-lt"/>
              <a:buAutoNum type="alphaLcPeriod"/>
            </a:pPr>
            <a:r>
              <a:rPr lang="en-IN" b="1" u="sng" dirty="0"/>
              <a:t>Part I- 10 items - Professional misconduct-members in Practice</a:t>
            </a:r>
          </a:p>
          <a:p>
            <a:pPr marL="800100" lvl="1" indent="-342900">
              <a:buFont typeface="+mj-lt"/>
              <a:buAutoNum type="alphaLcPeriod"/>
            </a:pPr>
            <a:endParaRPr lang="en-IN" sz="2800" b="1" u="sng" dirty="0"/>
          </a:p>
          <a:p>
            <a:pPr marL="514350" lvl="0" indent="-514350">
              <a:buFont typeface="+mj-lt"/>
              <a:buAutoNum type="arabicPeriod"/>
            </a:pPr>
            <a:r>
              <a:rPr lang="en-IN" sz="2800" b="1" dirty="0"/>
              <a:t>Discloses </a:t>
            </a:r>
            <a:r>
              <a:rPr lang="en-IN" sz="2800" dirty="0"/>
              <a:t>information acquired </a:t>
            </a:r>
            <a:r>
              <a:rPr lang="en-IN" sz="2800" b="1" dirty="0"/>
              <a:t>without Client’s consent.  </a:t>
            </a:r>
          </a:p>
          <a:p>
            <a:pPr marL="514350" lvl="0" indent="-514350">
              <a:buFont typeface="+mj-lt"/>
              <a:buAutoNum type="arabicPeriod"/>
            </a:pPr>
            <a:endParaRPr lang="en-IN" sz="2800" dirty="0"/>
          </a:p>
          <a:p>
            <a:pPr marL="514350" lvl="0" indent="-514350">
              <a:buFont typeface="Wingdings" panose="05000000000000000000" pitchFamily="2" charset="2"/>
              <a:buChar char="Ø"/>
            </a:pPr>
            <a:r>
              <a:rPr lang="en-IN" sz="2800" dirty="0"/>
              <a:t>Exceptions- as required by law; in performance of professional duty; with incoming auditor; provide information or allow extract from working paper to HO/Parent Co Auditor:</a:t>
            </a:r>
          </a:p>
          <a:p>
            <a:pPr marL="514350" lvl="0" indent="-514350">
              <a:buFont typeface="+mj-lt"/>
              <a:buAutoNum type="arabicPeriod"/>
            </a:pPr>
            <a:endParaRPr lang="en-IN" sz="2800" dirty="0"/>
          </a:p>
          <a:p>
            <a:pPr lvl="0"/>
            <a:r>
              <a:rPr lang="en-IN" sz="2800" dirty="0"/>
              <a:t>2. </a:t>
            </a:r>
            <a:r>
              <a:rPr lang="en-IN" sz="2800" b="1" dirty="0"/>
              <a:t>Certifies/</a:t>
            </a:r>
            <a:r>
              <a:rPr lang="en-IN" sz="2800" dirty="0"/>
              <a:t>submits report </a:t>
            </a:r>
            <a:r>
              <a:rPr lang="en-IN" sz="2800" b="1" dirty="0"/>
              <a:t>without examining </a:t>
            </a:r>
            <a:r>
              <a:rPr lang="en-IN" sz="2800" dirty="0"/>
              <a:t>the related records</a:t>
            </a:r>
          </a:p>
          <a:p>
            <a:pPr lvl="0"/>
            <a:endParaRPr lang="en-IN" sz="2800" dirty="0"/>
          </a:p>
          <a:p>
            <a:pPr marL="457200" lvl="0" indent="-457200">
              <a:buFont typeface="Wingdings" panose="05000000000000000000" pitchFamily="2" charset="2"/>
              <a:buChar char="Ø"/>
            </a:pPr>
            <a:r>
              <a:rPr lang="en-IN" sz="2800" dirty="0"/>
              <a:t>The underlying documents must have been examined either by himself, or his Partner, or his employee or by another practicing Chartered Accountant. </a:t>
            </a:r>
          </a:p>
          <a:p>
            <a:pPr marL="514350" lvl="0" indent="-514350">
              <a:buFont typeface="+mj-lt"/>
              <a:buAutoNum type="arabicPeriod"/>
            </a:pPr>
            <a:endParaRPr lang="en-IN" sz="2800" dirty="0"/>
          </a:p>
          <a:p>
            <a:pPr marL="514350" lvl="0" indent="-514350">
              <a:buFont typeface="+mj-lt"/>
              <a:buAutoNum type="arabicPeriod"/>
            </a:pPr>
            <a:endParaRPr lang="en-IN" sz="2400" dirty="0"/>
          </a:p>
          <a:p>
            <a:pPr lvl="0" algn="just"/>
            <a:endParaRPr lang="en-IN" sz="2400" dirty="0"/>
          </a:p>
        </p:txBody>
      </p:sp>
      <p:sp>
        <p:nvSpPr>
          <p:cNvPr id="7" name="Footer Placeholder 6">
            <a:extLst>
              <a:ext uri="{FF2B5EF4-FFF2-40B4-BE49-F238E27FC236}">
                <a16:creationId xmlns:a16="http://schemas.microsoft.com/office/drawing/2014/main" id="{4C9CEC18-D09A-84F7-1BA4-0932CC919F6E}"/>
              </a:ext>
            </a:extLst>
          </p:cNvPr>
          <p:cNvSpPr>
            <a:spLocks noGrp="1"/>
          </p:cNvSpPr>
          <p:nvPr>
            <p:ph type="ftr" sz="quarter" idx="11"/>
          </p:nvPr>
        </p:nvSpPr>
        <p:spPr>
          <a:xfrm>
            <a:off x="3087900" y="6237312"/>
            <a:ext cx="6248400" cy="377825"/>
          </a:xfrm>
          <a:prstGeom prst="rect">
            <a:avLst/>
          </a:prstGeom>
        </p:spPr>
        <p:txBody>
          <a:bodyPr>
            <a:noAutofit/>
          </a:bodyPr>
          <a:lstStyle/>
          <a:p>
            <a:pPr algn="ctr"/>
            <a:endParaRPr lang="en-US" sz="1400" b="1" dirty="0">
              <a:solidFill>
                <a:schemeClr val="tx1"/>
              </a:solidFill>
              <a:latin typeface="Times New Roman" panose="02020603050405020304" pitchFamily="18" charset="0"/>
              <a:cs typeface="Times New Roman" panose="02020603050405020304" pitchFamily="18" charset="0"/>
            </a:endParaRPr>
          </a:p>
          <a:p>
            <a:pPr algn="ctr"/>
            <a:endParaRPr lang="en-US" sz="1400" dirty="0">
              <a:solidFill>
                <a:schemeClr val="tx1"/>
              </a:solidFill>
              <a:latin typeface="Times New Roman" panose="02020603050405020304" pitchFamily="18" charset="0"/>
              <a:cs typeface="Times New Roman" panose="02020603050405020304" pitchFamily="18" charset="0"/>
            </a:endParaRPr>
          </a:p>
        </p:txBody>
      </p:sp>
      <p:graphicFrame>
        <p:nvGraphicFramePr>
          <p:cNvPr id="3" name="Diagram 2">
            <a:extLst>
              <a:ext uri="{FF2B5EF4-FFF2-40B4-BE49-F238E27FC236}">
                <a16:creationId xmlns:a16="http://schemas.microsoft.com/office/drawing/2014/main" id="{F35C6BD5-C2D5-B0F1-8C71-1BAA9B0C6D28}"/>
              </a:ext>
            </a:extLst>
          </p:cNvPr>
          <p:cNvGraphicFramePr/>
          <p:nvPr>
            <p:extLst>
              <p:ext uri="{D42A27DB-BD31-4B8C-83A1-F6EECF244321}">
                <p14:modId xmlns:p14="http://schemas.microsoft.com/office/powerpoint/2010/main" val="3437895441"/>
              </p:ext>
            </p:extLst>
          </p:nvPr>
        </p:nvGraphicFramePr>
        <p:xfrm>
          <a:off x="10177042" y="-21226"/>
          <a:ext cx="1728192" cy="11447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Oval 5">
            <a:extLst>
              <a:ext uri="{FF2B5EF4-FFF2-40B4-BE49-F238E27FC236}">
                <a16:creationId xmlns:a16="http://schemas.microsoft.com/office/drawing/2014/main" id="{C4BCEEA7-677F-3807-24AB-058A8A880FA0}"/>
              </a:ext>
            </a:extLst>
          </p:cNvPr>
          <p:cNvSpPr>
            <a:spLocks noChangeArrowheads="1"/>
          </p:cNvSpPr>
          <p:nvPr/>
        </p:nvSpPr>
        <p:spPr bwMode="auto">
          <a:xfrm>
            <a:off x="10177042" y="110820"/>
            <a:ext cx="519445" cy="509868"/>
          </a:xfrm>
          <a:prstGeom prst="ellipse">
            <a:avLst/>
          </a:prstGeom>
          <a:blipFill dpi="0" rotWithShape="1">
            <a:blip r:embed="rId8" cstate="print"/>
            <a:srcRect/>
            <a:stretch>
              <a:fillRect/>
            </a:stretch>
          </a:blipFill>
          <a:ln w="25400" algn="ctr">
            <a:solidFill>
              <a:srgbClr val="FF0000">
                <a:alpha val="90195"/>
              </a:srgbClr>
            </a:solidFill>
            <a:round/>
            <a:headEnd/>
            <a:tailEnd/>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20152993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 calcmode="lin" valueType="num">
                                      <p:cBhvr additive="base">
                                        <p:cTn id="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anim calcmode="lin" valueType="num">
                                      <p:cBhvr additive="base">
                                        <p:cTn id="1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anim calcmode="lin" valueType="num">
                                      <p:cBhvr additive="base">
                                        <p:cTn id="19"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10" end="10"/>
                                            </p:txEl>
                                          </p:spTgt>
                                        </p:tgtEl>
                                        <p:attrNameLst>
                                          <p:attrName>style.visibility</p:attrName>
                                        </p:attrNameLst>
                                      </p:cBhvr>
                                      <p:to>
                                        <p:strVal val="visible"/>
                                      </p:to>
                                    </p:set>
                                    <p:anim calcmode="lin" valueType="num">
                                      <p:cBhvr additive="base">
                                        <p:cTn id="25"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p:nvPr/>
        </p:nvSpPr>
        <p:spPr>
          <a:xfrm>
            <a:off x="574798" y="19640"/>
            <a:ext cx="11354215" cy="7109639"/>
          </a:xfrm>
          <a:prstGeom prst="rect">
            <a:avLst/>
          </a:prstGeom>
        </p:spPr>
        <p:txBody>
          <a:bodyPr vert="horz" wrap="square" lIns="0" tIns="0" rIns="0" bIns="0" rtlCol="0">
            <a:spAutoFit/>
          </a:bodyPr>
          <a:lstStyle/>
          <a:p>
            <a:pPr algn="ctr"/>
            <a:r>
              <a:rPr lang="en-IN" sz="2800" b="1" dirty="0"/>
              <a:t>SECOND SCHEDULE .. In brief</a:t>
            </a:r>
          </a:p>
          <a:p>
            <a:pPr algn="ctr"/>
            <a:endParaRPr lang="en-IN" sz="2800" b="1" dirty="0"/>
          </a:p>
          <a:p>
            <a:pPr marL="800100" lvl="1" indent="-342900">
              <a:buFont typeface="+mj-lt"/>
              <a:buAutoNum type="alphaLcPeriod"/>
            </a:pPr>
            <a:r>
              <a:rPr lang="en-IN" b="1" u="sng" dirty="0"/>
              <a:t>Part I- 10 items - Professional misconduct-members in Practice</a:t>
            </a:r>
            <a:endParaRPr lang="en-IN" sz="2800" b="1" u="sng" dirty="0"/>
          </a:p>
          <a:p>
            <a:pPr lvl="0"/>
            <a:r>
              <a:rPr lang="en-IN" sz="2800" dirty="0"/>
              <a:t>3. He or his firm permits to use its name for vouching the accuracy of </a:t>
            </a:r>
            <a:r>
              <a:rPr lang="en-IN" sz="2800" b="1" dirty="0"/>
              <a:t>future contingent earnings</a:t>
            </a:r>
            <a:r>
              <a:rPr lang="en-IN" sz="2800" dirty="0"/>
              <a:t>.</a:t>
            </a:r>
          </a:p>
          <a:p>
            <a:pPr marL="457200" lvl="0" indent="-457200">
              <a:buFont typeface="Wingdings" panose="05000000000000000000" pitchFamily="2" charset="2"/>
              <a:buChar char="Ø"/>
            </a:pPr>
            <a:r>
              <a:rPr lang="en-IN" sz="2800" dirty="0"/>
              <a:t>The report on the Profit forecast or Financial forecast must be in accordance SAE 3400 with full disclosures</a:t>
            </a:r>
          </a:p>
          <a:p>
            <a:pPr marL="457200" lvl="0" indent="-457200">
              <a:buFont typeface="Wingdings" panose="05000000000000000000" pitchFamily="2" charset="2"/>
              <a:buChar char="Ø"/>
            </a:pPr>
            <a:r>
              <a:rPr lang="en-IN" sz="2800" dirty="0"/>
              <a:t>In case of Prospectus, the applicable SEBI Regulations needs to be followed.</a:t>
            </a:r>
          </a:p>
          <a:p>
            <a:pPr marL="457200" lvl="0" indent="-457200">
              <a:buFont typeface="Wingdings" panose="05000000000000000000" pitchFamily="2" charset="2"/>
              <a:buChar char="Ø"/>
            </a:pPr>
            <a:r>
              <a:rPr lang="en-IN" sz="2800" dirty="0"/>
              <a:t>It may be noted that not following the requirements of SAE/SAs in the report/certificates being issued and by just merely giving certain disclaimer or disclosure or caveat(s) like ‘”we are giving the information and explanations herewith purely based on estimate basis and have no relation with the actual figures and to avail the bank loan.” </a:t>
            </a:r>
            <a:r>
              <a:rPr lang="en-IN" sz="2800" b="1" u="sng" dirty="0"/>
              <a:t>is also NOT going to absolve the member from his responsibility</a:t>
            </a:r>
            <a:r>
              <a:rPr lang="en-IN" sz="2800" dirty="0"/>
              <a:t> as was observed by Calcutta High Court in the case of Binod Kumar </a:t>
            </a:r>
            <a:r>
              <a:rPr lang="en-IN" sz="2800" dirty="0" err="1"/>
              <a:t>Agarwala</a:t>
            </a:r>
            <a:r>
              <a:rPr lang="en-IN" sz="2800" dirty="0"/>
              <a:t> vs CIT</a:t>
            </a:r>
            <a:r>
              <a:rPr lang="en-IN" dirty="0"/>
              <a:t>. </a:t>
            </a:r>
            <a:endParaRPr lang="en-IN" sz="2800" dirty="0"/>
          </a:p>
          <a:p>
            <a:pPr marL="514350" lvl="0" indent="-514350">
              <a:buFont typeface="+mj-lt"/>
              <a:buAutoNum type="arabicPeriod"/>
            </a:pPr>
            <a:endParaRPr lang="en-IN" sz="2800" dirty="0"/>
          </a:p>
          <a:p>
            <a:pPr lvl="0"/>
            <a:endParaRPr lang="en-IN" sz="2400" dirty="0"/>
          </a:p>
        </p:txBody>
      </p:sp>
      <p:sp>
        <p:nvSpPr>
          <p:cNvPr id="7" name="Footer Placeholder 6">
            <a:extLst>
              <a:ext uri="{FF2B5EF4-FFF2-40B4-BE49-F238E27FC236}">
                <a16:creationId xmlns:a16="http://schemas.microsoft.com/office/drawing/2014/main" id="{4C9CEC18-D09A-84F7-1BA4-0932CC919F6E}"/>
              </a:ext>
            </a:extLst>
          </p:cNvPr>
          <p:cNvSpPr>
            <a:spLocks noGrp="1"/>
          </p:cNvSpPr>
          <p:nvPr>
            <p:ph type="ftr" sz="quarter" idx="11"/>
          </p:nvPr>
        </p:nvSpPr>
        <p:spPr>
          <a:xfrm>
            <a:off x="3087900" y="6237312"/>
            <a:ext cx="6248400" cy="377825"/>
          </a:xfrm>
          <a:prstGeom prst="rect">
            <a:avLst/>
          </a:prstGeom>
        </p:spPr>
        <p:txBody>
          <a:bodyPr>
            <a:noAutofit/>
          </a:bodyPr>
          <a:lstStyle/>
          <a:p>
            <a:pPr algn="ctr"/>
            <a:endParaRPr lang="en-US" sz="1400" b="1" dirty="0">
              <a:solidFill>
                <a:schemeClr val="tx1"/>
              </a:solidFill>
              <a:latin typeface="Times New Roman" panose="02020603050405020304" pitchFamily="18" charset="0"/>
              <a:cs typeface="Times New Roman" panose="02020603050405020304" pitchFamily="18" charset="0"/>
            </a:endParaRPr>
          </a:p>
          <a:p>
            <a:pPr algn="ctr"/>
            <a:endParaRPr lang="en-US" sz="1400" dirty="0">
              <a:solidFill>
                <a:schemeClr val="tx1"/>
              </a:solidFill>
              <a:latin typeface="Times New Roman" panose="02020603050405020304" pitchFamily="18" charset="0"/>
              <a:cs typeface="Times New Roman" panose="02020603050405020304" pitchFamily="18" charset="0"/>
            </a:endParaRPr>
          </a:p>
        </p:txBody>
      </p:sp>
      <p:graphicFrame>
        <p:nvGraphicFramePr>
          <p:cNvPr id="3" name="Diagram 2">
            <a:extLst>
              <a:ext uri="{FF2B5EF4-FFF2-40B4-BE49-F238E27FC236}">
                <a16:creationId xmlns:a16="http://schemas.microsoft.com/office/drawing/2014/main" id="{F35C6BD5-C2D5-B0F1-8C71-1BAA9B0C6D28}"/>
              </a:ext>
            </a:extLst>
          </p:cNvPr>
          <p:cNvGraphicFramePr/>
          <p:nvPr/>
        </p:nvGraphicFramePr>
        <p:xfrm>
          <a:off x="10177042" y="-21226"/>
          <a:ext cx="1728192" cy="11447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Oval 5">
            <a:extLst>
              <a:ext uri="{FF2B5EF4-FFF2-40B4-BE49-F238E27FC236}">
                <a16:creationId xmlns:a16="http://schemas.microsoft.com/office/drawing/2014/main" id="{C4BCEEA7-677F-3807-24AB-058A8A880FA0}"/>
              </a:ext>
            </a:extLst>
          </p:cNvPr>
          <p:cNvSpPr>
            <a:spLocks noChangeArrowheads="1"/>
          </p:cNvSpPr>
          <p:nvPr/>
        </p:nvSpPr>
        <p:spPr bwMode="auto">
          <a:xfrm>
            <a:off x="10177042" y="110820"/>
            <a:ext cx="519445" cy="509868"/>
          </a:xfrm>
          <a:prstGeom prst="ellipse">
            <a:avLst/>
          </a:prstGeom>
          <a:blipFill dpi="0" rotWithShape="1">
            <a:blip r:embed="rId8" cstate="print"/>
            <a:srcRect/>
            <a:stretch>
              <a:fillRect/>
            </a:stretch>
          </a:blipFill>
          <a:ln w="25400" algn="ctr">
            <a:solidFill>
              <a:srgbClr val="FF0000">
                <a:alpha val="90195"/>
              </a:srgbClr>
            </a:solidFill>
            <a:round/>
            <a:headEnd/>
            <a:tailEnd/>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1899873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 calcmode="lin" valueType="num">
                                      <p:cBhvr additive="base">
                                        <p:cTn id="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 calcmode="lin" valueType="num">
                                      <p:cBhvr additive="base">
                                        <p:cTn id="1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 calcmode="lin" valueType="num">
                                      <p:cBhvr additive="base">
                                        <p:cTn id="1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 calcmode="lin" valueType="num">
                                      <p:cBhvr additive="base">
                                        <p:cTn id="2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p:nvPr/>
        </p:nvSpPr>
        <p:spPr>
          <a:xfrm>
            <a:off x="574798" y="19640"/>
            <a:ext cx="11354215" cy="6617196"/>
          </a:xfrm>
          <a:prstGeom prst="rect">
            <a:avLst/>
          </a:prstGeom>
        </p:spPr>
        <p:txBody>
          <a:bodyPr vert="horz" wrap="square" lIns="0" tIns="0" rIns="0" bIns="0" rtlCol="0">
            <a:spAutoFit/>
          </a:bodyPr>
          <a:lstStyle/>
          <a:p>
            <a:pPr algn="ctr"/>
            <a:r>
              <a:rPr lang="en-IN" sz="2800" b="1" dirty="0"/>
              <a:t>SECOND SCHEDULE .. In brief</a:t>
            </a:r>
          </a:p>
          <a:p>
            <a:pPr algn="ctr"/>
            <a:endParaRPr lang="en-IN" sz="2800" b="1" dirty="0"/>
          </a:p>
          <a:p>
            <a:pPr marL="800100" lvl="1" indent="-342900">
              <a:buFont typeface="+mj-lt"/>
              <a:buAutoNum type="alphaLcPeriod"/>
            </a:pPr>
            <a:r>
              <a:rPr lang="en-IN" b="1" u="sng" dirty="0"/>
              <a:t>Part I- 10 items - Professional misconduct-members in Practice</a:t>
            </a:r>
            <a:endParaRPr lang="en-IN" sz="2800" b="1" u="sng" dirty="0"/>
          </a:p>
          <a:p>
            <a:r>
              <a:rPr lang="en-IN" sz="2800" dirty="0"/>
              <a:t>3. (</a:t>
            </a:r>
            <a:r>
              <a:rPr lang="en-IN" sz="2800" dirty="0" err="1"/>
              <a:t>contd</a:t>
            </a:r>
            <a:r>
              <a:rPr lang="en-IN" sz="2800" dirty="0"/>
              <a:t>) </a:t>
            </a:r>
            <a:r>
              <a:rPr lang="en-IN" sz="2400" dirty="0"/>
              <a:t>The Hon’ble High Court in its judgement dated 21st June 2018 endorsed the view of ITAT that “A Chartered Accountant is governed by certain discipline and he has to conduct audit in accordance with the provisions and rules of the Chartered Accountants Act. Schedule II and part 1 holds a chartered accountant guilty of professional misconduct if he permits his name or name of his firm to be used in connection with the audit based on estimate.”  Hon’ble High Court construed the conduct of the Audit Firm seriously and directed the matter to be forwarded to the Institute of Chartered Accountants of India to take appropriate steps against the said Audit firm.  </a:t>
            </a:r>
          </a:p>
          <a:p>
            <a:pPr lvl="0"/>
            <a:endParaRPr lang="en-IN" sz="2400" dirty="0"/>
          </a:p>
          <a:p>
            <a:pPr lvl="0"/>
            <a:r>
              <a:rPr lang="en-IN" sz="2800" dirty="0"/>
              <a:t>4.</a:t>
            </a:r>
            <a:r>
              <a:rPr lang="en-IN" sz="2800" b="1" dirty="0"/>
              <a:t>Opines</a:t>
            </a:r>
            <a:r>
              <a:rPr lang="en-IN" sz="2800" dirty="0"/>
              <a:t> on Financial Statement or issue Certificate where </a:t>
            </a:r>
            <a:r>
              <a:rPr lang="en-IN" sz="2800" b="1" dirty="0"/>
              <a:t>substantial interest involved</a:t>
            </a:r>
            <a:r>
              <a:rPr lang="en-IN" sz="2800" dirty="0"/>
              <a:t>.</a:t>
            </a:r>
          </a:p>
          <a:p>
            <a:pPr marL="342900" lvl="0" indent="-342900">
              <a:buFont typeface="Wingdings" panose="05000000000000000000" pitchFamily="2" charset="2"/>
              <a:buChar char="Ø"/>
            </a:pPr>
            <a:r>
              <a:rPr lang="en-IN" sz="2800" dirty="0"/>
              <a:t>His; his firm; his Partner or their relatives not to have substantial interest.</a:t>
            </a:r>
          </a:p>
          <a:p>
            <a:pPr marL="342900" lvl="0" indent="-342900">
              <a:buFont typeface="Wingdings" panose="05000000000000000000" pitchFamily="2" charset="2"/>
              <a:buChar char="Ø"/>
            </a:pPr>
            <a:r>
              <a:rPr lang="en-IN" sz="2000" dirty="0"/>
              <a:t>Appendix</a:t>
            </a:r>
            <a:r>
              <a:rPr lang="en-IN" sz="2800" dirty="0"/>
              <a:t> “H” to COE Vol II defines “substantial </a:t>
            </a:r>
            <a:r>
              <a:rPr lang="en-IN" sz="2800" dirty="0" err="1"/>
              <a:t>interest’,”relative</a:t>
            </a:r>
            <a:r>
              <a:rPr lang="en-IN" sz="2800" dirty="0"/>
              <a:t>'</a:t>
            </a:r>
            <a:endParaRPr lang="en-IN" sz="2400" dirty="0"/>
          </a:p>
          <a:p>
            <a:pPr lvl="0" algn="just"/>
            <a:endParaRPr lang="en-IN" sz="2400" dirty="0"/>
          </a:p>
        </p:txBody>
      </p:sp>
      <p:sp>
        <p:nvSpPr>
          <p:cNvPr id="7" name="Footer Placeholder 6">
            <a:extLst>
              <a:ext uri="{FF2B5EF4-FFF2-40B4-BE49-F238E27FC236}">
                <a16:creationId xmlns:a16="http://schemas.microsoft.com/office/drawing/2014/main" id="{4C9CEC18-D09A-84F7-1BA4-0932CC919F6E}"/>
              </a:ext>
            </a:extLst>
          </p:cNvPr>
          <p:cNvSpPr>
            <a:spLocks noGrp="1"/>
          </p:cNvSpPr>
          <p:nvPr>
            <p:ph type="ftr" sz="quarter" idx="11"/>
          </p:nvPr>
        </p:nvSpPr>
        <p:spPr>
          <a:xfrm>
            <a:off x="3087900" y="6237312"/>
            <a:ext cx="6248400" cy="377825"/>
          </a:xfrm>
          <a:prstGeom prst="rect">
            <a:avLst/>
          </a:prstGeom>
        </p:spPr>
        <p:txBody>
          <a:bodyPr>
            <a:noAutofit/>
          </a:bodyPr>
          <a:lstStyle/>
          <a:p>
            <a:pPr algn="ctr"/>
            <a:endParaRPr lang="en-US" sz="1400" b="1" dirty="0">
              <a:solidFill>
                <a:schemeClr val="tx1"/>
              </a:solidFill>
              <a:latin typeface="Times New Roman" panose="02020603050405020304" pitchFamily="18" charset="0"/>
              <a:cs typeface="Times New Roman" panose="02020603050405020304" pitchFamily="18" charset="0"/>
            </a:endParaRPr>
          </a:p>
          <a:p>
            <a:pPr algn="ctr"/>
            <a:endParaRPr lang="en-US" sz="1400" dirty="0">
              <a:solidFill>
                <a:schemeClr val="tx1"/>
              </a:solidFill>
              <a:latin typeface="Times New Roman" panose="02020603050405020304" pitchFamily="18" charset="0"/>
              <a:cs typeface="Times New Roman" panose="02020603050405020304" pitchFamily="18" charset="0"/>
            </a:endParaRPr>
          </a:p>
        </p:txBody>
      </p:sp>
      <p:graphicFrame>
        <p:nvGraphicFramePr>
          <p:cNvPr id="3" name="Diagram 2">
            <a:extLst>
              <a:ext uri="{FF2B5EF4-FFF2-40B4-BE49-F238E27FC236}">
                <a16:creationId xmlns:a16="http://schemas.microsoft.com/office/drawing/2014/main" id="{F35C6BD5-C2D5-B0F1-8C71-1BAA9B0C6D28}"/>
              </a:ext>
            </a:extLst>
          </p:cNvPr>
          <p:cNvGraphicFramePr/>
          <p:nvPr/>
        </p:nvGraphicFramePr>
        <p:xfrm>
          <a:off x="10177042" y="-21226"/>
          <a:ext cx="1728192" cy="11447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Oval 5">
            <a:extLst>
              <a:ext uri="{FF2B5EF4-FFF2-40B4-BE49-F238E27FC236}">
                <a16:creationId xmlns:a16="http://schemas.microsoft.com/office/drawing/2014/main" id="{C4BCEEA7-677F-3807-24AB-058A8A880FA0}"/>
              </a:ext>
            </a:extLst>
          </p:cNvPr>
          <p:cNvSpPr>
            <a:spLocks noChangeArrowheads="1"/>
          </p:cNvSpPr>
          <p:nvPr/>
        </p:nvSpPr>
        <p:spPr bwMode="auto">
          <a:xfrm>
            <a:off x="10177042" y="110820"/>
            <a:ext cx="519445" cy="509868"/>
          </a:xfrm>
          <a:prstGeom prst="ellipse">
            <a:avLst/>
          </a:prstGeom>
          <a:blipFill dpi="0" rotWithShape="1">
            <a:blip r:embed="rId8" cstate="print"/>
            <a:srcRect/>
            <a:stretch>
              <a:fillRect/>
            </a:stretch>
          </a:blipFill>
          <a:ln w="25400" algn="ctr">
            <a:solidFill>
              <a:srgbClr val="FF0000">
                <a:alpha val="90195"/>
              </a:srgbClr>
            </a:solidFill>
            <a:round/>
            <a:headEnd/>
            <a:tailEnd/>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24955999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 calcmode="lin" valueType="num">
                                      <p:cBhvr additive="base">
                                        <p:cTn id="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anim calcmode="lin" valueType="num">
                                      <p:cBhvr additive="base">
                                        <p:cTn id="1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anim calcmode="lin" valueType="num">
                                      <p:cBhvr additive="base">
                                        <p:cTn id="1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anim calcmode="lin" valueType="num">
                                      <p:cBhvr additive="base">
                                        <p:cTn id="2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p:nvPr/>
        </p:nvSpPr>
        <p:spPr>
          <a:xfrm>
            <a:off x="574798" y="19640"/>
            <a:ext cx="11354215" cy="7478970"/>
          </a:xfrm>
          <a:prstGeom prst="rect">
            <a:avLst/>
          </a:prstGeom>
        </p:spPr>
        <p:txBody>
          <a:bodyPr vert="horz" wrap="square" lIns="0" tIns="0" rIns="0" bIns="0" rtlCol="0">
            <a:spAutoFit/>
          </a:bodyPr>
          <a:lstStyle/>
          <a:p>
            <a:pPr algn="ctr"/>
            <a:r>
              <a:rPr lang="en-IN" sz="2800" b="1" dirty="0"/>
              <a:t>SECOND SCHEDULE .. In brief (</a:t>
            </a:r>
            <a:r>
              <a:rPr lang="en-IN" sz="2800" b="1" dirty="0" err="1"/>
              <a:t>Contd</a:t>
            </a:r>
            <a:r>
              <a:rPr lang="en-IN" sz="2800" b="1" dirty="0"/>
              <a:t>)</a:t>
            </a:r>
          </a:p>
          <a:p>
            <a:pPr algn="ctr"/>
            <a:endParaRPr lang="en-IN" sz="2800" b="1" dirty="0"/>
          </a:p>
          <a:p>
            <a:pPr marL="800100" lvl="1" indent="-342900">
              <a:buFont typeface="+mj-lt"/>
              <a:buAutoNum type="alphaLcPeriod"/>
            </a:pPr>
            <a:r>
              <a:rPr lang="en-IN" b="1" u="sng" dirty="0"/>
              <a:t>Part I- 10 items - Professional misconduct-members in Practice</a:t>
            </a:r>
          </a:p>
          <a:p>
            <a:pPr marL="800100" lvl="1" indent="-342900">
              <a:buFont typeface="+mj-lt"/>
              <a:buAutoNum type="alphaLcPeriod"/>
            </a:pPr>
            <a:endParaRPr lang="en-IN" sz="2800" b="1" u="sng" dirty="0"/>
          </a:p>
          <a:p>
            <a:pPr marL="514350" lvl="0" indent="-514350">
              <a:buAutoNum type="arabicPeriod" startAt="5"/>
            </a:pPr>
            <a:r>
              <a:rPr lang="en-IN" sz="2800" dirty="0"/>
              <a:t>Fails to disclose any </a:t>
            </a:r>
            <a:r>
              <a:rPr lang="en-IN" sz="2800" b="1" dirty="0"/>
              <a:t>material</a:t>
            </a:r>
            <a:r>
              <a:rPr lang="en-IN" sz="2800" dirty="0"/>
              <a:t> fact known to him in Financial Statements. (Financial Statement = Reports as well as Certificates)</a:t>
            </a:r>
          </a:p>
          <a:p>
            <a:pPr marL="514350" lvl="0" indent="-514350">
              <a:buFont typeface="Wingdings" panose="05000000000000000000" pitchFamily="2" charset="2"/>
              <a:buChar char="Ø"/>
            </a:pPr>
            <a:r>
              <a:rPr lang="en-IN" sz="2800" dirty="0"/>
              <a:t>the </a:t>
            </a:r>
            <a:r>
              <a:rPr lang="en-IN" sz="2800" b="1" dirty="0"/>
              <a:t>undisclosed fact </a:t>
            </a:r>
            <a:r>
              <a:rPr lang="en-IN" sz="2800" dirty="0"/>
              <a:t>must be </a:t>
            </a:r>
            <a:r>
              <a:rPr lang="en-IN" sz="2800" b="1" dirty="0"/>
              <a:t>material</a:t>
            </a:r>
            <a:r>
              <a:rPr lang="en-IN" sz="2800" dirty="0"/>
              <a:t> (materiality aspect-either Profit or significant for Balance sheet)and</a:t>
            </a:r>
          </a:p>
          <a:p>
            <a:pPr marL="514350" lvl="0" indent="-514350">
              <a:buFont typeface="Wingdings" panose="05000000000000000000" pitchFamily="2" charset="2"/>
              <a:buChar char="Ø"/>
            </a:pPr>
            <a:r>
              <a:rPr lang="en-IN" sz="2800" b="1" dirty="0"/>
              <a:t>disclosure</a:t>
            </a:r>
            <a:r>
              <a:rPr lang="en-IN" sz="2800" dirty="0"/>
              <a:t> of such fact is </a:t>
            </a:r>
            <a:r>
              <a:rPr lang="en-IN" sz="2800" b="1" dirty="0"/>
              <a:t>necessary i</a:t>
            </a:r>
            <a:r>
              <a:rPr lang="en-IN" sz="2800" dirty="0"/>
              <a:t>n preparing the FS</a:t>
            </a:r>
          </a:p>
          <a:p>
            <a:pPr marL="514350" lvl="0" indent="-514350">
              <a:buAutoNum type="arabicPeriod" startAt="5"/>
            </a:pPr>
            <a:endParaRPr lang="en-IN" sz="2800" dirty="0"/>
          </a:p>
          <a:p>
            <a:pPr marL="514350" lvl="0" indent="-514350">
              <a:buAutoNum type="arabicPeriod" startAt="6"/>
            </a:pPr>
            <a:r>
              <a:rPr lang="en-IN" sz="2800" dirty="0"/>
              <a:t>Fails to report a known </a:t>
            </a:r>
            <a:r>
              <a:rPr lang="en-IN" sz="2800" b="1" dirty="0"/>
              <a:t>material misstatement </a:t>
            </a:r>
            <a:r>
              <a:rPr lang="en-IN" sz="2800" dirty="0"/>
              <a:t>appearing in Financial Statements.</a:t>
            </a:r>
          </a:p>
          <a:p>
            <a:pPr marL="514350" lvl="0" indent="-514350">
              <a:buFont typeface="Wingdings" panose="05000000000000000000" pitchFamily="2" charset="2"/>
              <a:buChar char="Ø"/>
            </a:pPr>
            <a:r>
              <a:rPr lang="en-IN" sz="2800" dirty="0"/>
              <a:t>The member need to point out in his Report, the material misstatement in the FS and he has knowledge of such misstatement.</a:t>
            </a:r>
          </a:p>
          <a:p>
            <a:pPr marL="514350" lvl="0" indent="-514350">
              <a:buAutoNum type="arabicPeriod" startAt="6"/>
            </a:pPr>
            <a:endParaRPr lang="en-IN" sz="2800" dirty="0"/>
          </a:p>
          <a:p>
            <a:pPr lvl="0"/>
            <a:endParaRPr lang="en-IN" sz="2800" dirty="0"/>
          </a:p>
          <a:p>
            <a:pPr lvl="0" algn="just"/>
            <a:endParaRPr lang="en-IN" sz="2400" dirty="0"/>
          </a:p>
          <a:p>
            <a:pPr lvl="0" algn="just"/>
            <a:endParaRPr lang="en-IN" sz="2400" dirty="0"/>
          </a:p>
        </p:txBody>
      </p:sp>
      <p:sp>
        <p:nvSpPr>
          <p:cNvPr id="2" name="Footer Placeholder 6">
            <a:extLst>
              <a:ext uri="{FF2B5EF4-FFF2-40B4-BE49-F238E27FC236}">
                <a16:creationId xmlns:a16="http://schemas.microsoft.com/office/drawing/2014/main" id="{C77CDA52-C4C6-14F3-A5BF-089E05F2AF89}"/>
              </a:ext>
            </a:extLst>
          </p:cNvPr>
          <p:cNvSpPr>
            <a:spLocks noGrp="1"/>
          </p:cNvSpPr>
          <p:nvPr>
            <p:ph type="ftr" sz="quarter" idx="11"/>
          </p:nvPr>
        </p:nvSpPr>
        <p:spPr>
          <a:xfrm>
            <a:off x="3087900" y="6237312"/>
            <a:ext cx="6248400" cy="377825"/>
          </a:xfrm>
          <a:prstGeom prst="rect">
            <a:avLst/>
          </a:prstGeom>
        </p:spPr>
        <p:txBody>
          <a:bodyPr>
            <a:noAutofit/>
          </a:bodyPr>
          <a:lstStyle/>
          <a:p>
            <a:pPr algn="ctr"/>
            <a:endParaRPr lang="en-US" sz="1400" b="1" dirty="0">
              <a:solidFill>
                <a:schemeClr val="tx1"/>
              </a:solidFill>
              <a:latin typeface="Times New Roman" panose="02020603050405020304" pitchFamily="18" charset="0"/>
              <a:cs typeface="Times New Roman" panose="02020603050405020304" pitchFamily="18" charset="0"/>
            </a:endParaRPr>
          </a:p>
          <a:p>
            <a:pPr algn="ctr"/>
            <a:endParaRPr lang="en-US" sz="1400" dirty="0">
              <a:solidFill>
                <a:schemeClr val="tx1"/>
              </a:solidFill>
              <a:latin typeface="Times New Roman" panose="02020603050405020304" pitchFamily="18" charset="0"/>
              <a:cs typeface="Times New Roman" panose="02020603050405020304" pitchFamily="18" charset="0"/>
            </a:endParaRPr>
          </a:p>
        </p:txBody>
      </p:sp>
      <p:graphicFrame>
        <p:nvGraphicFramePr>
          <p:cNvPr id="3" name="Diagram 2">
            <a:extLst>
              <a:ext uri="{FF2B5EF4-FFF2-40B4-BE49-F238E27FC236}">
                <a16:creationId xmlns:a16="http://schemas.microsoft.com/office/drawing/2014/main" id="{4EA8A900-0823-3C0B-AB28-7479D9BCAFE9}"/>
              </a:ext>
            </a:extLst>
          </p:cNvPr>
          <p:cNvGraphicFramePr/>
          <p:nvPr>
            <p:extLst>
              <p:ext uri="{D42A27DB-BD31-4B8C-83A1-F6EECF244321}">
                <p14:modId xmlns:p14="http://schemas.microsoft.com/office/powerpoint/2010/main" val="3437895441"/>
              </p:ext>
            </p:extLst>
          </p:nvPr>
        </p:nvGraphicFramePr>
        <p:xfrm>
          <a:off x="10177042" y="-21226"/>
          <a:ext cx="1728192" cy="11447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Oval 4">
            <a:extLst>
              <a:ext uri="{FF2B5EF4-FFF2-40B4-BE49-F238E27FC236}">
                <a16:creationId xmlns:a16="http://schemas.microsoft.com/office/drawing/2014/main" id="{07291A92-8F17-A74E-2C89-8B516A8C4919}"/>
              </a:ext>
            </a:extLst>
          </p:cNvPr>
          <p:cNvSpPr>
            <a:spLocks noChangeArrowheads="1"/>
          </p:cNvSpPr>
          <p:nvPr/>
        </p:nvSpPr>
        <p:spPr bwMode="auto">
          <a:xfrm>
            <a:off x="10177042" y="110820"/>
            <a:ext cx="519445" cy="509868"/>
          </a:xfrm>
          <a:prstGeom prst="ellipse">
            <a:avLst/>
          </a:prstGeom>
          <a:blipFill dpi="0" rotWithShape="1">
            <a:blip r:embed="rId8" cstate="print"/>
            <a:srcRect/>
            <a:stretch>
              <a:fillRect/>
            </a:stretch>
          </a:blipFill>
          <a:ln w="25400" algn="ctr">
            <a:solidFill>
              <a:srgbClr val="FF0000">
                <a:alpha val="90195"/>
              </a:srgbClr>
            </a:solidFill>
            <a:round/>
            <a:headEnd/>
            <a:tailEnd/>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24944421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 calcmode="lin" valueType="num">
                                      <p:cBhvr additive="base">
                                        <p:cTn id="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anim calcmode="lin" valueType="num">
                                      <p:cBhvr additive="base">
                                        <p:cTn id="1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anim calcmode="lin" valueType="num">
                                      <p:cBhvr additive="base">
                                        <p:cTn id="1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anim calcmode="lin" valueType="num">
                                      <p:cBhvr additive="base">
                                        <p:cTn id="2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9" end="9"/>
                                            </p:txEl>
                                          </p:spTgt>
                                        </p:tgtEl>
                                        <p:attrNameLst>
                                          <p:attrName>style.visibility</p:attrName>
                                        </p:attrNameLst>
                                      </p:cBhvr>
                                      <p:to>
                                        <p:strVal val="visible"/>
                                      </p:to>
                                    </p:set>
                                    <p:anim calcmode="lin" valueType="num">
                                      <p:cBhvr additive="base">
                                        <p:cTn id="31"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p:nvPr/>
        </p:nvSpPr>
        <p:spPr>
          <a:xfrm>
            <a:off x="574798" y="19640"/>
            <a:ext cx="11354215" cy="5847755"/>
          </a:xfrm>
          <a:prstGeom prst="rect">
            <a:avLst/>
          </a:prstGeom>
        </p:spPr>
        <p:txBody>
          <a:bodyPr vert="horz" wrap="square" lIns="0" tIns="0" rIns="0" bIns="0" rtlCol="0">
            <a:spAutoFit/>
          </a:bodyPr>
          <a:lstStyle/>
          <a:p>
            <a:pPr algn="ctr"/>
            <a:r>
              <a:rPr lang="en-IN" sz="2800" b="1" dirty="0"/>
              <a:t>SECOND SCHEDULE .. In brief (</a:t>
            </a:r>
            <a:r>
              <a:rPr lang="en-IN" sz="2800" b="1" dirty="0" err="1"/>
              <a:t>Contd</a:t>
            </a:r>
            <a:r>
              <a:rPr lang="en-IN" sz="2800" b="1" dirty="0"/>
              <a:t>)</a:t>
            </a:r>
          </a:p>
          <a:p>
            <a:pPr algn="ctr"/>
            <a:endParaRPr lang="en-IN" sz="2000" b="1" dirty="0"/>
          </a:p>
          <a:p>
            <a:pPr marL="800100" lvl="1" indent="-342900">
              <a:buFont typeface="+mj-lt"/>
              <a:buAutoNum type="alphaLcPeriod"/>
            </a:pPr>
            <a:r>
              <a:rPr lang="en-IN" b="1" u="sng" dirty="0"/>
              <a:t>Part I- 10 items - Professional misconduct-members in Practice</a:t>
            </a:r>
          </a:p>
          <a:p>
            <a:pPr marL="514350" lvl="0" indent="-514350">
              <a:buAutoNum type="arabicPeriod" startAt="7"/>
            </a:pPr>
            <a:r>
              <a:rPr lang="en-IN" sz="2800" dirty="0"/>
              <a:t>Performs professional duties without </a:t>
            </a:r>
            <a:r>
              <a:rPr lang="en-IN" sz="2800" b="1" dirty="0"/>
              <a:t>due diligence </a:t>
            </a:r>
            <a:r>
              <a:rPr lang="en-IN" sz="2800" dirty="0"/>
              <a:t>or is </a:t>
            </a:r>
            <a:r>
              <a:rPr lang="en-IN" sz="2800" b="1" dirty="0"/>
              <a:t>grossly</a:t>
            </a:r>
            <a:r>
              <a:rPr lang="en-IN" sz="2800" dirty="0"/>
              <a:t> </a:t>
            </a:r>
            <a:r>
              <a:rPr lang="en-IN" sz="2800" b="1" dirty="0"/>
              <a:t>negligent</a:t>
            </a:r>
            <a:r>
              <a:rPr lang="en-IN" sz="2800" dirty="0"/>
              <a:t>.</a:t>
            </a:r>
          </a:p>
          <a:p>
            <a:pPr marL="514350" lvl="0" indent="-514350">
              <a:buFont typeface="Wingdings" panose="05000000000000000000" pitchFamily="2" charset="2"/>
              <a:buChar char="Ø"/>
            </a:pPr>
            <a:r>
              <a:rPr lang="en-US" sz="2400" spc="20" dirty="0">
                <a:effectLst/>
                <a:latin typeface="Arial Narrow" panose="020B0606020202030204" pitchFamily="34" charset="0"/>
                <a:ea typeface="Times New Roman" panose="02020603050405020304" pitchFamily="18" charset="0"/>
                <a:cs typeface="Arial" panose="020B0604020202020204" pitchFamily="34" charset="0"/>
              </a:rPr>
              <a:t>Diligence encompasses the responsibility to act in accordance with the requirements of an assignment carefully and thoroughly</a:t>
            </a:r>
          </a:p>
          <a:p>
            <a:pPr marL="514350" lvl="0" indent="-514350">
              <a:buFont typeface="Wingdings" panose="05000000000000000000" pitchFamily="2" charset="2"/>
              <a:buChar char="Ø"/>
            </a:pPr>
            <a:r>
              <a:rPr lang="en-US" sz="2400" spc="20" dirty="0">
                <a:effectLst/>
                <a:latin typeface="Arial Narrow" panose="020B0606020202030204" pitchFamily="34" charset="0"/>
                <a:ea typeface="Times New Roman" panose="02020603050405020304" pitchFamily="18" charset="0"/>
                <a:cs typeface="Arial" panose="020B0604020202020204" pitchFamily="34" charset="0"/>
              </a:rPr>
              <a:t>negligence’ covers a wide field and extends from the frontiers of fraud to collateral and minor negligence</a:t>
            </a:r>
            <a:endParaRPr lang="en-IN" sz="3600" dirty="0"/>
          </a:p>
          <a:p>
            <a:pPr marL="514350" lvl="0" indent="-514350">
              <a:buAutoNum type="arabicPeriod" startAt="7"/>
            </a:pPr>
            <a:endParaRPr lang="en-IN" dirty="0"/>
          </a:p>
          <a:p>
            <a:pPr marL="514350" lvl="0" indent="-514350">
              <a:buAutoNum type="arabicPeriod" startAt="8"/>
            </a:pPr>
            <a:r>
              <a:rPr lang="en-IN" sz="2800" dirty="0"/>
              <a:t>Fails to obtain sufficient information for expressing an opinion.</a:t>
            </a:r>
          </a:p>
          <a:p>
            <a:pPr marL="514350" lvl="0" indent="-514350">
              <a:buFont typeface="Wingdings" panose="05000000000000000000" pitchFamily="2" charset="2"/>
              <a:buChar char="Ø"/>
            </a:pPr>
            <a:r>
              <a:rPr lang="en-US" sz="2000" spc="20" dirty="0">
                <a:effectLst/>
                <a:latin typeface="Arial Narrow" panose="020B0606020202030204" pitchFamily="34" charset="0"/>
                <a:ea typeface="Times New Roman" panose="02020603050405020304" pitchFamily="18" charset="0"/>
                <a:cs typeface="Arial" panose="020B0604020202020204" pitchFamily="34" charset="0"/>
              </a:rPr>
              <a:t>The chartered accountant should not express an opinion before obtaining the required data and information</a:t>
            </a:r>
          </a:p>
          <a:p>
            <a:pPr marL="514350" lvl="0" indent="-514350">
              <a:buFont typeface="Wingdings" panose="05000000000000000000" pitchFamily="2" charset="2"/>
              <a:buChar char="Ø"/>
            </a:pPr>
            <a:r>
              <a:rPr lang="en-IN" sz="2400" spc="20" dirty="0">
                <a:latin typeface="Arial Narrow" panose="020B0606020202030204" pitchFamily="34" charset="0"/>
                <a:cs typeface="Arial" panose="020B0604020202020204" pitchFamily="34" charset="0"/>
              </a:rPr>
              <a:t>if the auditor has not seen any evidence of the existence and/or valuation of the investment which constitute the only asset of a Company, he should not say that:-</a:t>
            </a:r>
          </a:p>
          <a:p>
            <a:pPr lvl="1"/>
            <a:r>
              <a:rPr lang="en-IN" sz="2400" spc="20" dirty="0">
                <a:latin typeface="Arial Narrow" panose="020B0606020202030204" pitchFamily="34" charset="0"/>
                <a:cs typeface="Arial" panose="020B0604020202020204" pitchFamily="34" charset="0"/>
              </a:rPr>
              <a:t>“Subject to the verification of the existence and value of the investments the Balance Sheet shows a true and fair  view.....etc.”</a:t>
            </a:r>
            <a:endParaRPr lang="en-IN" sz="2400" dirty="0"/>
          </a:p>
        </p:txBody>
      </p:sp>
      <p:sp>
        <p:nvSpPr>
          <p:cNvPr id="2" name="Footer Placeholder 6">
            <a:extLst>
              <a:ext uri="{FF2B5EF4-FFF2-40B4-BE49-F238E27FC236}">
                <a16:creationId xmlns:a16="http://schemas.microsoft.com/office/drawing/2014/main" id="{C77CDA52-C4C6-14F3-A5BF-089E05F2AF89}"/>
              </a:ext>
            </a:extLst>
          </p:cNvPr>
          <p:cNvSpPr>
            <a:spLocks noGrp="1"/>
          </p:cNvSpPr>
          <p:nvPr>
            <p:ph type="ftr" sz="quarter" idx="11"/>
          </p:nvPr>
        </p:nvSpPr>
        <p:spPr>
          <a:xfrm>
            <a:off x="3087900" y="6237312"/>
            <a:ext cx="6248400" cy="377825"/>
          </a:xfrm>
          <a:prstGeom prst="rect">
            <a:avLst/>
          </a:prstGeom>
        </p:spPr>
        <p:txBody>
          <a:bodyPr>
            <a:noAutofit/>
          </a:bodyPr>
          <a:lstStyle/>
          <a:p>
            <a:pPr algn="ctr"/>
            <a:endParaRPr lang="en-US" sz="1400" b="1" dirty="0">
              <a:solidFill>
                <a:schemeClr val="tx1"/>
              </a:solidFill>
              <a:latin typeface="Times New Roman" panose="02020603050405020304" pitchFamily="18" charset="0"/>
              <a:cs typeface="Times New Roman" panose="02020603050405020304" pitchFamily="18" charset="0"/>
            </a:endParaRPr>
          </a:p>
          <a:p>
            <a:pPr algn="ctr"/>
            <a:endParaRPr lang="en-US" sz="1400" dirty="0">
              <a:solidFill>
                <a:schemeClr val="tx1"/>
              </a:solidFill>
              <a:latin typeface="Times New Roman" panose="02020603050405020304" pitchFamily="18" charset="0"/>
              <a:cs typeface="Times New Roman" panose="02020603050405020304" pitchFamily="18" charset="0"/>
            </a:endParaRPr>
          </a:p>
        </p:txBody>
      </p:sp>
      <p:graphicFrame>
        <p:nvGraphicFramePr>
          <p:cNvPr id="3" name="Diagram 2">
            <a:extLst>
              <a:ext uri="{FF2B5EF4-FFF2-40B4-BE49-F238E27FC236}">
                <a16:creationId xmlns:a16="http://schemas.microsoft.com/office/drawing/2014/main" id="{4EA8A900-0823-3C0B-AB28-7479D9BCAFE9}"/>
              </a:ext>
            </a:extLst>
          </p:cNvPr>
          <p:cNvGraphicFramePr/>
          <p:nvPr/>
        </p:nvGraphicFramePr>
        <p:xfrm>
          <a:off x="10177042" y="-21226"/>
          <a:ext cx="1728192" cy="11447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Oval 4">
            <a:extLst>
              <a:ext uri="{FF2B5EF4-FFF2-40B4-BE49-F238E27FC236}">
                <a16:creationId xmlns:a16="http://schemas.microsoft.com/office/drawing/2014/main" id="{07291A92-8F17-A74E-2C89-8B516A8C4919}"/>
              </a:ext>
            </a:extLst>
          </p:cNvPr>
          <p:cNvSpPr>
            <a:spLocks noChangeArrowheads="1"/>
          </p:cNvSpPr>
          <p:nvPr/>
        </p:nvSpPr>
        <p:spPr bwMode="auto">
          <a:xfrm>
            <a:off x="10177042" y="110820"/>
            <a:ext cx="519445" cy="509868"/>
          </a:xfrm>
          <a:prstGeom prst="ellipse">
            <a:avLst/>
          </a:prstGeom>
          <a:blipFill dpi="0" rotWithShape="1">
            <a:blip r:embed="rId8" cstate="print"/>
            <a:srcRect/>
            <a:stretch>
              <a:fillRect/>
            </a:stretch>
          </a:blipFill>
          <a:ln w="25400" algn="ctr">
            <a:solidFill>
              <a:srgbClr val="FF0000">
                <a:alpha val="90195"/>
              </a:srgbClr>
            </a:solidFill>
            <a:round/>
            <a:headEnd/>
            <a:tailEnd/>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41917533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 calcmode="lin" valueType="num">
                                      <p:cBhvr additive="base">
                                        <p:cTn id="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 calcmode="lin" valueType="num">
                                      <p:cBhvr additive="base">
                                        <p:cTn id="1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 calcmode="lin" valueType="num">
                                      <p:cBhvr additive="base">
                                        <p:cTn id="1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anim calcmode="lin" valueType="num">
                                      <p:cBhvr additive="base">
                                        <p:cTn id="2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 calcmode="lin" valueType="num">
                                      <p:cBhvr additive="base">
                                        <p:cTn id="31"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9" end="9"/>
                                            </p:txEl>
                                          </p:spTgt>
                                        </p:tgtEl>
                                        <p:attrNameLst>
                                          <p:attrName>style.visibility</p:attrName>
                                        </p:attrNameLst>
                                      </p:cBhvr>
                                      <p:to>
                                        <p:strVal val="visible"/>
                                      </p:to>
                                    </p:set>
                                    <p:anim calcmode="lin" valueType="num">
                                      <p:cBhvr additive="base">
                                        <p:cTn id="37"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10" end="10"/>
                                            </p:txEl>
                                          </p:spTgt>
                                        </p:tgtEl>
                                        <p:attrNameLst>
                                          <p:attrName>style.visibility</p:attrName>
                                        </p:attrNameLst>
                                      </p:cBhvr>
                                      <p:to>
                                        <p:strVal val="visible"/>
                                      </p:to>
                                    </p:set>
                                    <p:anim calcmode="lin" valueType="num">
                                      <p:cBhvr additive="base">
                                        <p:cTn id="43"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0">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A7E8276-E7F8-D393-6F54-0BF8862C3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ade Gothic Next Light"/>
              <a:ea typeface="+mn-ea"/>
              <a:cs typeface="+mn-cs"/>
            </a:endParaRPr>
          </a:p>
        </p:txBody>
      </p:sp>
      <p:sp>
        <p:nvSpPr>
          <p:cNvPr id="12" name="Rectangle 11">
            <a:extLst>
              <a:ext uri="{FF2B5EF4-FFF2-40B4-BE49-F238E27FC236}">
                <a16:creationId xmlns:a16="http://schemas.microsoft.com/office/drawing/2014/main" id="{667DFE30-E9B4-B520-D9CF-5181D140E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48201"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ade Gothic Next Light"/>
              <a:ea typeface="+mn-ea"/>
              <a:cs typeface="+mn-cs"/>
            </a:endParaRPr>
          </a:p>
        </p:txBody>
      </p:sp>
      <p:sp>
        <p:nvSpPr>
          <p:cNvPr id="2" name="Title"/>
          <p:cNvSpPr>
            <a:spLocks noGrp="1"/>
          </p:cNvSpPr>
          <p:nvPr>
            <p:ph type="ctrTitle"/>
          </p:nvPr>
        </p:nvSpPr>
        <p:spPr>
          <a:xfrm>
            <a:off x="738786" y="3994511"/>
            <a:ext cx="2797917" cy="1591492"/>
          </a:xfrm>
          <a:noFill/>
        </p:spPr>
        <p:txBody>
          <a:bodyPr>
            <a:normAutofit/>
          </a:bodyPr>
          <a:lstStyle/>
          <a:p>
            <a:endParaRPr>
              <a:solidFill>
                <a:schemeClr val="accent1">
                  <a:lumMod val="60000"/>
                  <a:lumOff val="40000"/>
                </a:schemeClr>
              </a:solidFill>
            </a:endParaRPr>
          </a:p>
        </p:txBody>
      </p:sp>
      <p:sp>
        <p:nvSpPr>
          <p:cNvPr id="3" name="Content Placeholder"/>
          <p:cNvSpPr>
            <a:spLocks noGrp="1"/>
          </p:cNvSpPr>
          <p:nvPr>
            <p:ph idx="1"/>
          </p:nvPr>
        </p:nvSpPr>
        <p:spPr>
          <a:xfrm>
            <a:off x="4767943" y="195943"/>
            <a:ext cx="7231224" cy="5505061"/>
          </a:xfrm>
        </p:spPr>
        <p:txBody>
          <a:bodyPr>
            <a:normAutofit/>
          </a:bodyPr>
          <a:lstStyle/>
          <a:p>
            <a:pPr algn="just">
              <a:lnSpc>
                <a:spcPct val="110000"/>
              </a:lnSpc>
            </a:pPr>
            <a:r>
              <a:rPr lang="en-IN" sz="1800" kern="0" dirty="0">
                <a:effectLst/>
                <a:latin typeface="Calibri" panose="020F0502020204030204" pitchFamily="34" charset="0"/>
                <a:ea typeface="Calibri" panose="020F0502020204030204" pitchFamily="34" charset="0"/>
                <a:cs typeface="Calibri" panose="020F0502020204030204" pitchFamily="34" charset="0"/>
              </a:rPr>
              <a:t>Therefore, in short, the term “peer review” may be construed as review of work done by a professional, by another similar professional (peer),</a:t>
            </a:r>
            <a:endParaRPr lang="en-IN" sz="800" kern="0" dirty="0">
              <a:latin typeface="Calibri" panose="020F0502020204030204" pitchFamily="34" charset="0"/>
              <a:ea typeface="Calibri" panose="020F0502020204030204" pitchFamily="34" charset="0"/>
              <a:cs typeface="Calibri" panose="020F0502020204030204" pitchFamily="34" charset="0"/>
            </a:endParaRPr>
          </a:p>
          <a:p>
            <a:pPr algn="just">
              <a:lnSpc>
                <a:spcPct val="110000"/>
              </a:lnSpc>
            </a:pPr>
            <a:r>
              <a:rPr lang="en-IN" sz="1800" kern="0" dirty="0">
                <a:effectLst/>
                <a:latin typeface="Calibri" panose="020F0502020204030204" pitchFamily="34" charset="0"/>
                <a:ea typeface="Calibri" panose="020F0502020204030204" pitchFamily="34" charset="0"/>
              </a:rPr>
              <a:t>Peer Review process is based on the principle of </a:t>
            </a:r>
            <a:r>
              <a:rPr lang="en-IN" sz="1800" b="1" kern="0" dirty="0">
                <a:effectLst/>
                <a:latin typeface="Calibri" panose="020F0502020204030204" pitchFamily="34" charset="0"/>
                <a:ea typeface="Calibri" panose="020F0502020204030204" pitchFamily="34" charset="0"/>
              </a:rPr>
              <a:t>systematic</a:t>
            </a:r>
            <a:r>
              <a:rPr lang="en-IN" sz="1800" kern="0" dirty="0">
                <a:effectLst/>
                <a:latin typeface="Calibri" panose="020F0502020204030204" pitchFamily="34" charset="0"/>
                <a:ea typeface="Calibri" panose="020F0502020204030204" pitchFamily="34" charset="0"/>
              </a:rPr>
              <a:t> </a:t>
            </a:r>
            <a:r>
              <a:rPr lang="en-IN" sz="1800" b="1" kern="0" dirty="0">
                <a:effectLst/>
                <a:latin typeface="Calibri" panose="020F0502020204030204" pitchFamily="34" charset="0"/>
                <a:ea typeface="Calibri" panose="020F0502020204030204" pitchFamily="34" charset="0"/>
              </a:rPr>
              <a:t>monitoring</a:t>
            </a:r>
            <a:r>
              <a:rPr lang="en-IN" sz="1800" kern="0" dirty="0">
                <a:effectLst/>
                <a:latin typeface="Calibri" panose="020F0502020204030204" pitchFamily="34" charset="0"/>
                <a:ea typeface="Calibri" panose="020F0502020204030204" pitchFamily="34" charset="0"/>
              </a:rPr>
              <a:t> of the procedures adopted and records maintained while carrying out audit &amp; assurance services in the course of one’s professional responsibility to ensure and sustain quality</a:t>
            </a:r>
            <a:endParaRPr lang="en-IN" kern="0" dirty="0">
              <a:latin typeface="Calibri" panose="020F0502020204030204" pitchFamily="34" charset="0"/>
              <a:ea typeface="Calibri" panose="020F0502020204030204" pitchFamily="34" charset="0"/>
              <a:cs typeface="Calibri" panose="020F0502020204030204" pitchFamily="34" charset="0"/>
            </a:endParaRPr>
          </a:p>
          <a:p>
            <a:pPr algn="just">
              <a:lnSpc>
                <a:spcPct val="110000"/>
              </a:lnSpc>
            </a:pPr>
            <a:r>
              <a:rPr lang="en-IN" sz="1800" kern="0" dirty="0">
                <a:effectLst/>
                <a:latin typeface="Calibri" panose="020F0502020204030204" pitchFamily="34" charset="0"/>
                <a:ea typeface="Calibri" panose="020F0502020204030204" pitchFamily="34" charset="0"/>
              </a:rPr>
              <a:t>Peer Review is primarily directed towards ensuring as well as enhancing the </a:t>
            </a:r>
            <a:r>
              <a:rPr lang="en-IN" sz="1800" b="1" kern="0" dirty="0">
                <a:effectLst/>
                <a:latin typeface="Calibri" panose="020F0502020204030204" pitchFamily="34" charset="0"/>
                <a:ea typeface="Calibri" panose="020F0502020204030204" pitchFamily="34" charset="0"/>
              </a:rPr>
              <a:t>quality of audit and assurance services of Chartered Accountants in Practice</a:t>
            </a:r>
            <a:r>
              <a:rPr lang="en-IN" sz="1800" kern="0" dirty="0">
                <a:effectLst/>
                <a:latin typeface="Calibri" panose="020F0502020204030204" pitchFamily="34" charset="0"/>
                <a:ea typeface="Calibri" panose="020F0502020204030204" pitchFamily="34" charset="0"/>
              </a:rPr>
              <a:t>.</a:t>
            </a:r>
            <a:endParaRPr lang="en-IN" kern="0" dirty="0">
              <a:latin typeface="Calibri" panose="020F0502020204030204" pitchFamily="34" charset="0"/>
              <a:ea typeface="Calibri" panose="020F0502020204030204" pitchFamily="34" charset="0"/>
              <a:cs typeface="Calibri" panose="020F0502020204030204" pitchFamily="34" charset="0"/>
            </a:endParaRPr>
          </a:p>
          <a:p>
            <a:pPr algn="just">
              <a:lnSpc>
                <a:spcPct val="110000"/>
              </a:lnSpc>
            </a:pPr>
            <a:r>
              <a:rPr lang="en-IN" sz="1800" kern="0" dirty="0">
                <a:effectLst/>
                <a:latin typeface="Calibri" panose="020F0502020204030204" pitchFamily="34" charset="0"/>
                <a:ea typeface="Calibri" panose="020F0502020204030204" pitchFamily="34" charset="0"/>
              </a:rPr>
              <a:t>Peer Review of a Practice Unit is conducted by an independent evaluator known as a Peer Reviewer</a:t>
            </a:r>
            <a:endParaRPr lang="en-IN" kern="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0000"/>
              </a:lnSpc>
            </a:pPr>
            <a:r>
              <a:rPr lang="en-IN" sz="1800" kern="0" dirty="0">
                <a:effectLst/>
                <a:latin typeface="Calibri" panose="020F0502020204030204" pitchFamily="34" charset="0"/>
                <a:ea typeface="Calibri" panose="020F0502020204030204" pitchFamily="34" charset="0"/>
                <a:cs typeface="Calibri" panose="020F0502020204030204" pitchFamily="34" charset="0"/>
              </a:rPr>
              <a:t>The Peer Review process is intended to review the quality control framework of the Practice Unit as well as proper and consistent application of such control frameworks across engagement samples selected for review [Clause 3(2)]</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10000"/>
              </a:lnSpc>
            </a:pPr>
            <a:endParaRPr lang="en-US" sz="1700" dirty="0"/>
          </a:p>
        </p:txBody>
      </p:sp>
      <p:sp>
        <p:nvSpPr>
          <p:cNvPr id="14" name="Freeform: Shape 13">
            <a:extLst>
              <a:ext uri="{FF2B5EF4-FFF2-40B4-BE49-F238E27FC236}">
                <a16:creationId xmlns:a16="http://schemas.microsoft.com/office/drawing/2014/main" id="{9464ED38-224B-AB8F-2B4A-18C5B2BE0B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35883" y="935882"/>
            <a:ext cx="2797917" cy="4993618"/>
          </a:xfrm>
          <a:custGeom>
            <a:avLst/>
            <a:gdLst>
              <a:gd name="connsiteX0" fmla="*/ 0 w 4172596"/>
              <a:gd name="connsiteY0" fmla="*/ 0 h 4952999"/>
              <a:gd name="connsiteX1" fmla="*/ 4172596 w 4172596"/>
              <a:gd name="connsiteY1" fmla="*/ 0 h 4952999"/>
              <a:gd name="connsiteX2" fmla="*/ 4172596 w 4172596"/>
              <a:gd name="connsiteY2" fmla="*/ 342900 h 4952999"/>
              <a:gd name="connsiteX3" fmla="*/ 3239761 w 4172596"/>
              <a:gd name="connsiteY3" fmla="*/ 342900 h 4952999"/>
              <a:gd name="connsiteX4" fmla="*/ 3239761 w 4172596"/>
              <a:gd name="connsiteY4" fmla="*/ 1934392 h 4952999"/>
              <a:gd name="connsiteX5" fmla="*/ 4172596 w 4172596"/>
              <a:gd name="connsiteY5" fmla="*/ 1934392 h 4952999"/>
              <a:gd name="connsiteX6" fmla="*/ 4172596 w 4172596"/>
              <a:gd name="connsiteY6" fmla="*/ 4952999 h 4952999"/>
              <a:gd name="connsiteX7" fmla="*/ 0 w 4172596"/>
              <a:gd name="connsiteY7" fmla="*/ 4952999 h 4952999"/>
              <a:gd name="connsiteX0" fmla="*/ 3239761 w 4172596"/>
              <a:gd name="connsiteY0" fmla="*/ 1934392 h 4952999"/>
              <a:gd name="connsiteX1" fmla="*/ 4172596 w 4172596"/>
              <a:gd name="connsiteY1" fmla="*/ 1934392 h 4952999"/>
              <a:gd name="connsiteX2" fmla="*/ 4172596 w 4172596"/>
              <a:gd name="connsiteY2" fmla="*/ 4952999 h 4952999"/>
              <a:gd name="connsiteX3" fmla="*/ 0 w 4172596"/>
              <a:gd name="connsiteY3" fmla="*/ 4952999 h 4952999"/>
              <a:gd name="connsiteX4" fmla="*/ 0 w 4172596"/>
              <a:gd name="connsiteY4" fmla="*/ 0 h 4952999"/>
              <a:gd name="connsiteX5" fmla="*/ 4172596 w 4172596"/>
              <a:gd name="connsiteY5" fmla="*/ 0 h 4952999"/>
              <a:gd name="connsiteX6" fmla="*/ 4172596 w 4172596"/>
              <a:gd name="connsiteY6" fmla="*/ 342900 h 4952999"/>
              <a:gd name="connsiteX7" fmla="*/ 3239761 w 4172596"/>
              <a:gd name="connsiteY7" fmla="*/ 342900 h 4952999"/>
              <a:gd name="connsiteX8" fmla="*/ 3331201 w 4172596"/>
              <a:gd name="connsiteY8" fmla="*/ 2025832 h 4952999"/>
              <a:gd name="connsiteX0" fmla="*/ 3239761 w 4172596"/>
              <a:gd name="connsiteY0" fmla="*/ 1934392 h 4952999"/>
              <a:gd name="connsiteX1" fmla="*/ 4172596 w 4172596"/>
              <a:gd name="connsiteY1" fmla="*/ 1934392 h 4952999"/>
              <a:gd name="connsiteX2" fmla="*/ 4172596 w 4172596"/>
              <a:gd name="connsiteY2" fmla="*/ 4952999 h 4952999"/>
              <a:gd name="connsiteX3" fmla="*/ 0 w 4172596"/>
              <a:gd name="connsiteY3" fmla="*/ 4952999 h 4952999"/>
              <a:gd name="connsiteX4" fmla="*/ 0 w 4172596"/>
              <a:gd name="connsiteY4" fmla="*/ 0 h 4952999"/>
              <a:gd name="connsiteX5" fmla="*/ 4172596 w 4172596"/>
              <a:gd name="connsiteY5" fmla="*/ 0 h 4952999"/>
              <a:gd name="connsiteX6" fmla="*/ 4172596 w 4172596"/>
              <a:gd name="connsiteY6" fmla="*/ 342900 h 4952999"/>
              <a:gd name="connsiteX7" fmla="*/ 3239761 w 4172596"/>
              <a:gd name="connsiteY7" fmla="*/ 342900 h 4952999"/>
              <a:gd name="connsiteX0" fmla="*/ 4172596 w 4172596"/>
              <a:gd name="connsiteY0" fmla="*/ 1934392 h 4952999"/>
              <a:gd name="connsiteX1" fmla="*/ 4172596 w 4172596"/>
              <a:gd name="connsiteY1" fmla="*/ 4952999 h 4952999"/>
              <a:gd name="connsiteX2" fmla="*/ 0 w 4172596"/>
              <a:gd name="connsiteY2" fmla="*/ 4952999 h 4952999"/>
              <a:gd name="connsiteX3" fmla="*/ 0 w 4172596"/>
              <a:gd name="connsiteY3" fmla="*/ 0 h 4952999"/>
              <a:gd name="connsiteX4" fmla="*/ 4172596 w 4172596"/>
              <a:gd name="connsiteY4" fmla="*/ 0 h 4952999"/>
              <a:gd name="connsiteX5" fmla="*/ 4172596 w 4172596"/>
              <a:gd name="connsiteY5" fmla="*/ 342900 h 4952999"/>
              <a:gd name="connsiteX6" fmla="*/ 3239761 w 4172596"/>
              <a:gd name="connsiteY6" fmla="*/ 342900 h 4952999"/>
              <a:gd name="connsiteX0" fmla="*/ 4172596 w 4172596"/>
              <a:gd name="connsiteY0" fmla="*/ 1934392 h 4952999"/>
              <a:gd name="connsiteX1" fmla="*/ 4172596 w 4172596"/>
              <a:gd name="connsiteY1" fmla="*/ 4952999 h 4952999"/>
              <a:gd name="connsiteX2" fmla="*/ 0 w 4172596"/>
              <a:gd name="connsiteY2" fmla="*/ 4952999 h 4952999"/>
              <a:gd name="connsiteX3" fmla="*/ 0 w 4172596"/>
              <a:gd name="connsiteY3" fmla="*/ 0 h 4952999"/>
              <a:gd name="connsiteX4" fmla="*/ 4172596 w 4172596"/>
              <a:gd name="connsiteY4" fmla="*/ 0 h 4952999"/>
              <a:gd name="connsiteX5" fmla="*/ 4172596 w 4172596"/>
              <a:gd name="connsiteY5" fmla="*/ 342900 h 4952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72596" h="4952999">
                <a:moveTo>
                  <a:pt x="4172596" y="1934392"/>
                </a:moveTo>
                <a:lnTo>
                  <a:pt x="4172596" y="4952999"/>
                </a:lnTo>
                <a:lnTo>
                  <a:pt x="0" y="4952999"/>
                </a:lnTo>
                <a:lnTo>
                  <a:pt x="0" y="0"/>
                </a:lnTo>
                <a:lnTo>
                  <a:pt x="4172596" y="0"/>
                </a:lnTo>
                <a:lnTo>
                  <a:pt x="4172596" y="342900"/>
                </a:lnTo>
              </a:path>
            </a:pathLst>
          </a:cu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ade Gothic Next Light"/>
              <a:ea typeface="+mn-ea"/>
              <a:cs typeface="+mn-cs"/>
            </a:endParaRPr>
          </a:p>
        </p:txBody>
      </p:sp>
      <p:sp>
        <p:nvSpPr>
          <p:cNvPr id="4" name="Title">
            <a:extLst>
              <a:ext uri="{FF2B5EF4-FFF2-40B4-BE49-F238E27FC236}">
                <a16:creationId xmlns:a16="http://schemas.microsoft.com/office/drawing/2014/main" id="{01274097-BAA4-3107-972B-F41DA930555C}"/>
              </a:ext>
            </a:extLst>
          </p:cNvPr>
          <p:cNvSpPr txBox="1">
            <a:spLocks/>
          </p:cNvSpPr>
          <p:nvPr/>
        </p:nvSpPr>
        <p:spPr>
          <a:xfrm>
            <a:off x="8957106" y="6221364"/>
            <a:ext cx="3116277" cy="352619"/>
          </a:xfrm>
          <a:prstGeom prst="rect">
            <a:avLst/>
          </a:prstGeom>
          <a:noFill/>
        </p:spPr>
        <p:txBody>
          <a:bodyPr vert="horz" lIns="91440" tIns="45720" rIns="91440" bIns="45720" rtlCol="0" anchor="b">
            <a:noAutofit/>
          </a:bodyPr>
          <a:lstStyle>
            <a:lvl1pPr algn="l" defTabSz="914400" rtl="0" eaLnBrk="1" latinLnBrk="0" hangingPunct="1">
              <a:lnSpc>
                <a:spcPct val="120000"/>
              </a:lnSpc>
              <a:spcBef>
                <a:spcPct val="0"/>
              </a:spcBef>
              <a:buNone/>
              <a:defRPr sz="3200" b="1" kern="1200" cap="all" spc="530" baseline="0">
                <a:solidFill>
                  <a:schemeClr val="tx1"/>
                </a:solidFill>
                <a:latin typeface="+mj-lt"/>
                <a:ea typeface="+mj-ea"/>
                <a:cs typeface="+mj-cs"/>
              </a:defRPr>
            </a:lvl1pPr>
          </a:lstStyle>
          <a:p>
            <a:pPr marL="0" marR="0" lvl="0" indent="0" algn="l" defTabSz="914400" rtl="0" eaLnBrk="1" fontAlgn="auto" latinLnBrk="0" hangingPunct="1">
              <a:lnSpc>
                <a:spcPct val="120000"/>
              </a:lnSpc>
              <a:spcBef>
                <a:spcPct val="0"/>
              </a:spcBef>
              <a:spcAft>
                <a:spcPts val="0"/>
              </a:spcAft>
              <a:buClrTx/>
              <a:buSzTx/>
              <a:buFontTx/>
              <a:buNone/>
              <a:tabLst/>
              <a:defRPr/>
            </a:pPr>
            <a:r>
              <a:rPr kumimoji="0" lang="en-US" sz="1400" b="1" i="0" u="none" strike="noStrike" kern="1200" cap="all" spc="0" normalizeH="0" baseline="0" noProof="0" dirty="0">
                <a:ln>
                  <a:noFill/>
                </a:ln>
                <a:solidFill>
                  <a:srgbClr val="000000"/>
                </a:solidFill>
                <a:effectLst/>
                <a:uLnTx/>
                <a:uFillTx/>
                <a:latin typeface="Lucida Handwriting" panose="03010101010101010101" pitchFamily="66" charset="0"/>
                <a:ea typeface="Calibri" panose="020F0502020204030204" pitchFamily="34" charset="0"/>
                <a:cs typeface="Calibri" panose="020F0502020204030204" pitchFamily="34" charset="0"/>
              </a:rPr>
              <a:t>Ca </a:t>
            </a:r>
            <a:r>
              <a:rPr kumimoji="0" lang="en-US" sz="1400" b="1" i="0" u="none" strike="noStrike" kern="1200" cap="all" spc="0" normalizeH="0" baseline="0" noProof="0" dirty="0" err="1">
                <a:ln>
                  <a:noFill/>
                </a:ln>
                <a:solidFill>
                  <a:srgbClr val="000000"/>
                </a:solidFill>
                <a:effectLst/>
                <a:uLnTx/>
                <a:uFillTx/>
                <a:latin typeface="Lucida Handwriting" panose="03010101010101010101" pitchFamily="66" charset="0"/>
                <a:ea typeface="Calibri" panose="020F0502020204030204" pitchFamily="34" charset="0"/>
                <a:cs typeface="Calibri" panose="020F0502020204030204" pitchFamily="34" charset="0"/>
              </a:rPr>
              <a:t>pAWAN</a:t>
            </a:r>
            <a:r>
              <a:rPr kumimoji="0" lang="en-US" sz="1400" b="1" i="0" u="none" strike="noStrike" kern="1200" cap="all" spc="0" normalizeH="0" baseline="0" noProof="0" dirty="0">
                <a:ln>
                  <a:noFill/>
                </a:ln>
                <a:solidFill>
                  <a:srgbClr val="000000"/>
                </a:solidFill>
                <a:effectLst/>
                <a:uLnTx/>
                <a:uFillTx/>
                <a:latin typeface="Lucida Handwriting" panose="03010101010101010101" pitchFamily="66" charset="0"/>
                <a:ea typeface="Calibri" panose="020F0502020204030204" pitchFamily="34" charset="0"/>
                <a:cs typeface="Calibri" panose="020F0502020204030204" pitchFamily="34" charset="0"/>
              </a:rPr>
              <a:t> </a:t>
            </a:r>
            <a:r>
              <a:rPr kumimoji="0" lang="en-US" sz="1400" b="1" i="0" u="none" strike="noStrike" kern="1200" cap="all" spc="0" normalizeH="0" baseline="0" noProof="0" dirty="0" err="1">
                <a:ln>
                  <a:noFill/>
                </a:ln>
                <a:solidFill>
                  <a:srgbClr val="000000"/>
                </a:solidFill>
                <a:effectLst/>
                <a:uLnTx/>
                <a:uFillTx/>
                <a:latin typeface="Lucida Handwriting" panose="03010101010101010101" pitchFamily="66" charset="0"/>
                <a:ea typeface="Calibri" panose="020F0502020204030204" pitchFamily="34" charset="0"/>
                <a:cs typeface="Calibri" panose="020F0502020204030204" pitchFamily="34" charset="0"/>
              </a:rPr>
              <a:t>kUMAR</a:t>
            </a:r>
            <a:r>
              <a:rPr kumimoji="0" lang="en-US" sz="1400" b="1" i="0" u="none" strike="noStrike" kern="1200" cap="all" spc="0" normalizeH="0" baseline="0" noProof="0" dirty="0">
                <a:ln>
                  <a:noFill/>
                </a:ln>
                <a:solidFill>
                  <a:srgbClr val="000000"/>
                </a:solidFill>
                <a:effectLst/>
                <a:uLnTx/>
                <a:uFillTx/>
                <a:latin typeface="Lucida Handwriting" panose="03010101010101010101" pitchFamily="66" charset="0"/>
                <a:ea typeface="Calibri" panose="020F0502020204030204" pitchFamily="34" charset="0"/>
                <a:cs typeface="Calibri" panose="020F0502020204030204" pitchFamily="34" charset="0"/>
              </a:rPr>
              <a:t> </a:t>
            </a:r>
            <a:r>
              <a:rPr kumimoji="0" lang="en-US" sz="1400" b="1" i="0" u="none" strike="noStrike" kern="1200" cap="all" spc="0" normalizeH="0" baseline="0" noProof="0" dirty="0" err="1">
                <a:ln>
                  <a:noFill/>
                </a:ln>
                <a:solidFill>
                  <a:srgbClr val="000000"/>
                </a:solidFill>
                <a:effectLst/>
                <a:uLnTx/>
                <a:uFillTx/>
                <a:latin typeface="Lucida Handwriting" panose="03010101010101010101" pitchFamily="66" charset="0"/>
                <a:ea typeface="Calibri" panose="020F0502020204030204" pitchFamily="34" charset="0"/>
                <a:cs typeface="Calibri" panose="020F0502020204030204" pitchFamily="34" charset="0"/>
              </a:rPr>
              <a:t>agarwaL</a:t>
            </a:r>
            <a:endParaRPr kumimoji="0" lang="en-US" sz="1400" b="1" i="0" u="none" strike="noStrike" kern="1200" cap="all" spc="0" normalizeH="0" baseline="0" noProof="0" dirty="0">
              <a:ln>
                <a:noFill/>
              </a:ln>
              <a:solidFill>
                <a:srgbClr val="000000"/>
              </a:solidFill>
              <a:effectLst/>
              <a:uLnTx/>
              <a:uFillTx/>
              <a:latin typeface="Lucida Handwriting" panose="03010101010101010101" pitchFamily="66" charset="0"/>
              <a:ea typeface="Calibri" panose="020F0502020204030204" pitchFamily="34" charset="0"/>
              <a:cs typeface="Calibri" panose="020F0502020204030204" pitchFamily="34" charset="0"/>
            </a:endParaRPr>
          </a:p>
        </p:txBody>
      </p:sp>
      <p:pic>
        <p:nvPicPr>
          <p:cNvPr id="5" name="Picture 4" descr="Pen placed on top of a signature line">
            <a:extLst>
              <a:ext uri="{FF2B5EF4-FFF2-40B4-BE49-F238E27FC236}">
                <a16:creationId xmlns:a16="http://schemas.microsoft.com/office/drawing/2014/main" id="{1832227D-CF43-0F93-856F-47651CD0F585}"/>
              </a:ext>
            </a:extLst>
          </p:cNvPr>
          <p:cNvPicPr>
            <a:picLocks noChangeAspect="1"/>
          </p:cNvPicPr>
          <p:nvPr/>
        </p:nvPicPr>
        <p:blipFill rotWithShape="1">
          <a:blip r:embed="rId2">
            <a:alphaModFix amt="50000"/>
          </a:blip>
          <a:srcRect l="53395" r="1429" b="-3"/>
          <a:stretch/>
        </p:blipFill>
        <p:spPr>
          <a:xfrm>
            <a:off x="-1" y="10"/>
            <a:ext cx="4648201" cy="6857989"/>
          </a:xfrm>
          <a:prstGeom prst="rect">
            <a:avLst/>
          </a:prstGeom>
        </p:spPr>
      </p:pic>
      <p:sp>
        <p:nvSpPr>
          <p:cNvPr id="7" name="Title">
            <a:extLst>
              <a:ext uri="{FF2B5EF4-FFF2-40B4-BE49-F238E27FC236}">
                <a16:creationId xmlns:a16="http://schemas.microsoft.com/office/drawing/2014/main" id="{486BB70D-0D81-F43C-74CF-D4B77671E1DC}"/>
              </a:ext>
            </a:extLst>
          </p:cNvPr>
          <p:cNvSpPr txBox="1">
            <a:spLocks/>
          </p:cNvSpPr>
          <p:nvPr/>
        </p:nvSpPr>
        <p:spPr>
          <a:xfrm>
            <a:off x="9079870" y="6397674"/>
            <a:ext cx="2870751" cy="422225"/>
          </a:xfrm>
          <a:prstGeom prst="rect">
            <a:avLst/>
          </a:prstGeom>
          <a:noFill/>
        </p:spPr>
        <p:txBody>
          <a:bodyPr vert="horz" lIns="91440" tIns="45720" rIns="91440" bIns="45720" rtlCol="0" anchor="b">
            <a:noAutofit/>
          </a:bodyPr>
          <a:lstStyle>
            <a:lvl1pPr algn="l" defTabSz="914400" rtl="0" eaLnBrk="1" latinLnBrk="0" hangingPunct="1">
              <a:lnSpc>
                <a:spcPct val="120000"/>
              </a:lnSpc>
              <a:spcBef>
                <a:spcPct val="0"/>
              </a:spcBef>
              <a:buNone/>
              <a:defRPr sz="3200" b="1" kern="1200" cap="all" spc="530" baseline="0">
                <a:solidFill>
                  <a:schemeClr val="tx1"/>
                </a:solidFill>
                <a:latin typeface="+mj-lt"/>
                <a:ea typeface="+mj-ea"/>
                <a:cs typeface="+mj-cs"/>
              </a:defRPr>
            </a:lvl1pPr>
          </a:lstStyle>
          <a:p>
            <a:pPr marL="0" marR="0" lvl="0" indent="0" algn="ctr" defTabSz="914400" rtl="0" eaLnBrk="1" fontAlgn="auto" latinLnBrk="0" hangingPunct="1">
              <a:lnSpc>
                <a:spcPct val="120000"/>
              </a:lnSpc>
              <a:spcBef>
                <a:spcPct val="0"/>
              </a:spcBef>
              <a:spcAft>
                <a:spcPts val="0"/>
              </a:spcAft>
              <a:buClrTx/>
              <a:buSzTx/>
              <a:buFontTx/>
              <a:buNone/>
              <a:tabLst/>
              <a:defRPr/>
            </a:pPr>
            <a:r>
              <a:rPr kumimoji="0" lang="en-US" sz="1400" b="0"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Arial" panose="020B0604020202020204" pitchFamily="34" charset="0"/>
                <a:ea typeface="Calibri" panose="020F0502020204030204" pitchFamily="34" charset="0"/>
                <a:cs typeface="Arial" panose="020B0604020202020204" pitchFamily="34" charset="0"/>
              </a:rPr>
              <a:t>madanlalassociates@gmail.com</a:t>
            </a:r>
          </a:p>
        </p:txBody>
      </p:sp>
      <p:sp>
        <p:nvSpPr>
          <p:cNvPr id="8" name="Title">
            <a:extLst>
              <a:ext uri="{FF2B5EF4-FFF2-40B4-BE49-F238E27FC236}">
                <a16:creationId xmlns:a16="http://schemas.microsoft.com/office/drawing/2014/main" id="{A65FD697-D540-DAD9-529E-A8A0568AF7ED}"/>
              </a:ext>
            </a:extLst>
          </p:cNvPr>
          <p:cNvSpPr txBox="1">
            <a:spLocks/>
          </p:cNvSpPr>
          <p:nvPr/>
        </p:nvSpPr>
        <p:spPr>
          <a:xfrm>
            <a:off x="643535" y="4006512"/>
            <a:ext cx="2988417" cy="1591492"/>
          </a:xfrm>
          <a:prstGeom prst="rect">
            <a:avLst/>
          </a:prstGeom>
          <a:noFill/>
        </p:spPr>
        <p:txBody>
          <a:bodyPr vert="horz" lIns="91440" tIns="45720" rIns="91440" bIns="45720" rtlCol="0" anchor="b">
            <a:normAutofit/>
          </a:bodyPr>
          <a:lstStyle>
            <a:lvl1pPr algn="l" defTabSz="914400" rtl="0" eaLnBrk="1" latinLnBrk="0" hangingPunct="1">
              <a:lnSpc>
                <a:spcPct val="120000"/>
              </a:lnSpc>
              <a:spcBef>
                <a:spcPct val="0"/>
              </a:spcBef>
              <a:buNone/>
              <a:defRPr sz="2800" b="1" kern="1200" cap="all" spc="500" baseline="0">
                <a:solidFill>
                  <a:schemeClr val="tx1"/>
                </a:solidFill>
                <a:latin typeface="+mj-lt"/>
                <a:ea typeface="+mj-ea"/>
                <a:cs typeface="+mj-cs"/>
              </a:defRPr>
            </a:lvl1pPr>
          </a:lstStyle>
          <a:p>
            <a:pPr marL="0" marR="0" lvl="0" indent="0" algn="l" defTabSz="914400" rtl="0" eaLnBrk="1" fontAlgn="auto" latinLnBrk="0" hangingPunct="1">
              <a:lnSpc>
                <a:spcPct val="120000"/>
              </a:lnSpc>
              <a:spcBef>
                <a:spcPct val="0"/>
              </a:spcBef>
              <a:spcAft>
                <a:spcPts val="0"/>
              </a:spcAft>
              <a:buClrTx/>
              <a:buSzTx/>
              <a:buFontTx/>
              <a:buNone/>
              <a:tabLst/>
              <a:defRPr/>
            </a:pPr>
            <a:r>
              <a:rPr kumimoji="0" lang="en-US" sz="2800" b="0" i="0" u="none" strike="noStrike" kern="1200" cap="none" spc="0" normalizeH="0" baseline="0" noProof="0" dirty="0">
                <a:ln w="0">
                  <a:solidFill>
                    <a:srgbClr val="000000"/>
                  </a:solidFill>
                </a:ln>
                <a:solidFill>
                  <a:srgbClr val="000000"/>
                </a:solidFill>
                <a:effectLst>
                  <a:outerShdw blurRad="38100" dist="19050" dir="2700000" algn="tl" rotWithShape="0">
                    <a:srgbClr val="000000">
                      <a:alpha val="40000"/>
                    </a:srgbClr>
                  </a:outerShdw>
                </a:effectLst>
                <a:uLnTx/>
                <a:uFillTx/>
                <a:latin typeface="Calibri"/>
                <a:ea typeface="+mj-ea"/>
                <a:cs typeface="Calibri"/>
              </a:rPr>
              <a:t>In Brief</a:t>
            </a:r>
          </a:p>
        </p:txBody>
      </p:sp>
    </p:spTree>
    <p:extLst>
      <p:ext uri="{BB962C8B-B14F-4D97-AF65-F5344CB8AC3E}">
        <p14:creationId xmlns:p14="http://schemas.microsoft.com/office/powerpoint/2010/main" val="3455605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arn(inVertical)">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p:nvPr/>
        </p:nvSpPr>
        <p:spPr>
          <a:xfrm>
            <a:off x="574798" y="19640"/>
            <a:ext cx="11354215" cy="6186309"/>
          </a:xfrm>
          <a:prstGeom prst="rect">
            <a:avLst/>
          </a:prstGeom>
        </p:spPr>
        <p:txBody>
          <a:bodyPr vert="horz" wrap="square" lIns="0" tIns="0" rIns="0" bIns="0" rtlCol="0">
            <a:spAutoFit/>
          </a:bodyPr>
          <a:lstStyle/>
          <a:p>
            <a:pPr algn="ctr"/>
            <a:r>
              <a:rPr lang="en-IN" sz="2800" b="1" dirty="0"/>
              <a:t>SECOND SCHEDULE .. In brief (</a:t>
            </a:r>
            <a:r>
              <a:rPr lang="en-IN" sz="2800" b="1" dirty="0" err="1"/>
              <a:t>Contd</a:t>
            </a:r>
            <a:r>
              <a:rPr lang="en-IN" sz="2800" b="1" dirty="0"/>
              <a:t>)</a:t>
            </a:r>
          </a:p>
          <a:p>
            <a:pPr algn="ctr"/>
            <a:endParaRPr lang="en-IN" sz="2800" b="1" dirty="0"/>
          </a:p>
          <a:p>
            <a:pPr marL="800100" lvl="1" indent="-342900">
              <a:buFont typeface="+mj-lt"/>
              <a:buAutoNum type="alphaLcPeriod"/>
            </a:pPr>
            <a:r>
              <a:rPr lang="en-IN" b="1" u="sng" dirty="0"/>
              <a:t>Part I- 10 items - Professional misconduct-members in Practice</a:t>
            </a:r>
          </a:p>
          <a:p>
            <a:pPr marL="514350" lvl="0" indent="-514350">
              <a:buAutoNum type="arabicPeriod" startAt="9"/>
            </a:pPr>
            <a:r>
              <a:rPr lang="en-IN" sz="2800" dirty="0"/>
              <a:t>Fails to invite attention to any </a:t>
            </a:r>
            <a:r>
              <a:rPr lang="en-IN" sz="2800" b="1" dirty="0"/>
              <a:t>material departure </a:t>
            </a:r>
            <a:r>
              <a:rPr lang="en-IN" sz="2800" dirty="0"/>
              <a:t>from the generally accepted procedure of audit (GAAP) applicable to the circumstances</a:t>
            </a:r>
          </a:p>
          <a:p>
            <a:pPr marL="514350" lvl="0" indent="-514350" algn="just">
              <a:buFont typeface="Wingdings" panose="05000000000000000000" pitchFamily="2" charset="2"/>
              <a:buChar char="Ø"/>
            </a:pPr>
            <a:r>
              <a:rPr lang="en-US" sz="2400" spc="20" dirty="0">
                <a:effectLst/>
                <a:latin typeface="Arial Narrow" panose="020B0606020202030204" pitchFamily="34" charset="0"/>
                <a:ea typeface="Times New Roman" panose="02020603050405020304" pitchFamily="18" charset="0"/>
                <a:cs typeface="Arial" panose="020B0604020202020204" pitchFamily="34" charset="0"/>
              </a:rPr>
              <a:t>the audit should be performed in accordance with “generally accepted procedure of audit applicable to the circumstances” and if for any reason the auditor has not been able to perform the audit in accordance with such procedure, his report should draw attention to the material departures from such procedures</a:t>
            </a:r>
            <a:endParaRPr lang="en-IN" sz="2800" dirty="0"/>
          </a:p>
          <a:p>
            <a:pPr marL="514350" lvl="0" indent="-514350">
              <a:buAutoNum type="arabicPeriod" startAt="9"/>
            </a:pPr>
            <a:endParaRPr lang="en-IN" sz="2800" dirty="0"/>
          </a:p>
          <a:p>
            <a:pPr lvl="0"/>
            <a:r>
              <a:rPr lang="en-IN" sz="2800" dirty="0"/>
              <a:t>10. Keeps client’s money without opening separate bank account.</a:t>
            </a:r>
          </a:p>
          <a:p>
            <a:pPr marL="514350" lvl="0" indent="-514350">
              <a:buFont typeface="Wingdings" panose="05000000000000000000" pitchFamily="2" charset="2"/>
              <a:buChar char="Ø"/>
            </a:pPr>
            <a:r>
              <a:rPr lang="en-US" sz="2400" spc="20" dirty="0">
                <a:effectLst/>
                <a:latin typeface="Arial Narrow" panose="020B0606020202030204" pitchFamily="34" charset="0"/>
                <a:ea typeface="Times New Roman" panose="02020603050405020304" pitchFamily="18" charset="0"/>
                <a:cs typeface="Arial" panose="020B0604020202020204" pitchFamily="34" charset="0"/>
              </a:rPr>
              <a:t>a member may be entrusted with moneys belonging to his client (other than fees or remuneration or money meant to be expended). If he should receive such funds, it would be his duty to deposit them in a separate banking account, and to </a:t>
            </a:r>
            <a:r>
              <a:rPr lang="en-US" sz="2400" spc="20" dirty="0" err="1">
                <a:effectLst/>
                <a:latin typeface="Arial Narrow" panose="020B0606020202030204" pitchFamily="34" charset="0"/>
                <a:ea typeface="Times New Roman" panose="02020603050405020304" pitchFamily="18" charset="0"/>
                <a:cs typeface="Arial" panose="020B0604020202020204" pitchFamily="34" charset="0"/>
              </a:rPr>
              <a:t>utilise</a:t>
            </a:r>
            <a:r>
              <a:rPr lang="en-US" sz="2400" spc="20" dirty="0">
                <a:effectLst/>
                <a:latin typeface="Arial Narrow" panose="020B0606020202030204" pitchFamily="34" charset="0"/>
                <a:ea typeface="Times New Roman" panose="02020603050405020304" pitchFamily="18" charset="0"/>
                <a:cs typeface="Arial" panose="020B0604020202020204" pitchFamily="34" charset="0"/>
              </a:rPr>
              <a:t> such funds only in accordance with the instructions of the client or for the purposes intended by the client within a reasonable time.</a:t>
            </a:r>
            <a:endParaRPr lang="en-IN" sz="3600" dirty="0"/>
          </a:p>
        </p:txBody>
      </p:sp>
      <p:sp>
        <p:nvSpPr>
          <p:cNvPr id="7" name="Footer Placeholder 6">
            <a:extLst>
              <a:ext uri="{FF2B5EF4-FFF2-40B4-BE49-F238E27FC236}">
                <a16:creationId xmlns:a16="http://schemas.microsoft.com/office/drawing/2014/main" id="{2F2914DB-F16E-BF8B-A9FD-FB76AE8B36CE}"/>
              </a:ext>
            </a:extLst>
          </p:cNvPr>
          <p:cNvSpPr>
            <a:spLocks noGrp="1"/>
          </p:cNvSpPr>
          <p:nvPr>
            <p:ph type="ftr" sz="quarter" idx="11"/>
          </p:nvPr>
        </p:nvSpPr>
        <p:spPr>
          <a:xfrm>
            <a:off x="3087900" y="6237312"/>
            <a:ext cx="6248400" cy="377825"/>
          </a:xfrm>
          <a:prstGeom prst="rect">
            <a:avLst/>
          </a:prstGeom>
        </p:spPr>
        <p:txBody>
          <a:bodyPr>
            <a:noAutofit/>
          </a:bodyPr>
          <a:lstStyle/>
          <a:p>
            <a:pPr algn="ctr"/>
            <a:endParaRPr lang="en-US" sz="1400" b="1" dirty="0">
              <a:solidFill>
                <a:schemeClr val="tx1"/>
              </a:solidFill>
              <a:latin typeface="Times New Roman" panose="02020603050405020304" pitchFamily="18" charset="0"/>
              <a:cs typeface="Times New Roman" panose="02020603050405020304" pitchFamily="18" charset="0"/>
            </a:endParaRPr>
          </a:p>
          <a:p>
            <a:pPr algn="ctr"/>
            <a:endParaRPr lang="en-US" sz="1400" dirty="0">
              <a:solidFill>
                <a:schemeClr val="tx1"/>
              </a:solidFill>
              <a:latin typeface="Times New Roman" panose="02020603050405020304" pitchFamily="18" charset="0"/>
              <a:cs typeface="Times New Roman" panose="02020603050405020304" pitchFamily="18" charset="0"/>
            </a:endParaRPr>
          </a:p>
        </p:txBody>
      </p:sp>
      <p:graphicFrame>
        <p:nvGraphicFramePr>
          <p:cNvPr id="3" name="Diagram 2">
            <a:extLst>
              <a:ext uri="{FF2B5EF4-FFF2-40B4-BE49-F238E27FC236}">
                <a16:creationId xmlns:a16="http://schemas.microsoft.com/office/drawing/2014/main" id="{87704B61-DDD2-D179-7F27-2BF9F2430160}"/>
              </a:ext>
            </a:extLst>
          </p:cNvPr>
          <p:cNvGraphicFramePr/>
          <p:nvPr>
            <p:extLst>
              <p:ext uri="{D42A27DB-BD31-4B8C-83A1-F6EECF244321}">
                <p14:modId xmlns:p14="http://schemas.microsoft.com/office/powerpoint/2010/main" val="4033547791"/>
              </p:ext>
            </p:extLst>
          </p:nvPr>
        </p:nvGraphicFramePr>
        <p:xfrm>
          <a:off x="10177042" y="-21226"/>
          <a:ext cx="1728192" cy="11447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Oval 5">
            <a:extLst>
              <a:ext uri="{FF2B5EF4-FFF2-40B4-BE49-F238E27FC236}">
                <a16:creationId xmlns:a16="http://schemas.microsoft.com/office/drawing/2014/main" id="{0CCF4EDD-F6A1-C59B-F3AB-E2C2778A395D}"/>
              </a:ext>
            </a:extLst>
          </p:cNvPr>
          <p:cNvSpPr>
            <a:spLocks noChangeArrowheads="1"/>
          </p:cNvSpPr>
          <p:nvPr/>
        </p:nvSpPr>
        <p:spPr bwMode="auto">
          <a:xfrm>
            <a:off x="10177042" y="110820"/>
            <a:ext cx="519445" cy="509868"/>
          </a:xfrm>
          <a:prstGeom prst="ellipse">
            <a:avLst/>
          </a:prstGeom>
          <a:blipFill dpi="0" rotWithShape="1">
            <a:blip r:embed="rId8" cstate="print"/>
            <a:srcRect/>
            <a:stretch>
              <a:fillRect/>
            </a:stretch>
          </a:blipFill>
          <a:ln w="25400" algn="ctr">
            <a:solidFill>
              <a:srgbClr val="FF0000">
                <a:alpha val="90195"/>
              </a:srgbClr>
            </a:solidFill>
            <a:round/>
            <a:headEnd/>
            <a:tailEnd/>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14009497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 calcmode="lin" valueType="num">
                                      <p:cBhvr additive="base">
                                        <p:cTn id="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 calcmode="lin" valueType="num">
                                      <p:cBhvr additive="base">
                                        <p:cTn id="1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anim calcmode="lin" valueType="num">
                                      <p:cBhvr additive="base">
                                        <p:cTn id="1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anim calcmode="lin" valueType="num">
                                      <p:cBhvr additive="base">
                                        <p:cTn id="2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p:nvPr/>
        </p:nvSpPr>
        <p:spPr>
          <a:xfrm>
            <a:off x="574798" y="186939"/>
            <a:ext cx="11354215" cy="7294305"/>
          </a:xfrm>
          <a:prstGeom prst="rect">
            <a:avLst/>
          </a:prstGeom>
        </p:spPr>
        <p:txBody>
          <a:bodyPr vert="horz" wrap="square" lIns="0" tIns="0" rIns="0" bIns="0" rtlCol="0">
            <a:spAutoFit/>
          </a:bodyPr>
          <a:lstStyle/>
          <a:p>
            <a:pPr algn="ctr"/>
            <a:r>
              <a:rPr lang="en-IN" sz="2800" b="1" dirty="0"/>
              <a:t>SECOND SCHEDULE (</a:t>
            </a:r>
            <a:r>
              <a:rPr lang="en-IN" sz="2800" b="1" dirty="0" err="1"/>
              <a:t>Contd</a:t>
            </a:r>
            <a:r>
              <a:rPr lang="en-IN" sz="2800" b="1" dirty="0"/>
              <a:t>)</a:t>
            </a:r>
          </a:p>
          <a:p>
            <a:pPr algn="ctr"/>
            <a:endParaRPr lang="en-IN" sz="2800" b="1" dirty="0"/>
          </a:p>
          <a:p>
            <a:pPr marL="800100" lvl="1" indent="-342900">
              <a:buAutoNum type="alphaLcPeriod" startAt="2"/>
            </a:pPr>
            <a:r>
              <a:rPr lang="en-IN" b="1" u="sng" dirty="0"/>
              <a:t>Part II- 5 items - Professional misconduct- generally (all members)</a:t>
            </a:r>
          </a:p>
          <a:p>
            <a:pPr marL="514350" lvl="0" indent="-514350">
              <a:buAutoNum type="arabicPeriod"/>
            </a:pPr>
            <a:r>
              <a:rPr lang="en-IN" sz="2800" b="1" dirty="0"/>
              <a:t>Contravenes any of the provisions of the Chartered Accountants Act/Regulations &amp; Guidelines issued by the Council.(</a:t>
            </a:r>
            <a:r>
              <a:rPr lang="en-IN" sz="2800" b="1" dirty="0" err="1"/>
              <a:t>Brahmastra</a:t>
            </a:r>
            <a:r>
              <a:rPr lang="en-IN" sz="2800" b="1" dirty="0"/>
              <a:t>)</a:t>
            </a:r>
          </a:p>
          <a:p>
            <a:pPr marL="514350" lvl="0" indent="-514350">
              <a:buFont typeface="Wingdings" panose="05000000000000000000" pitchFamily="2" charset="2"/>
              <a:buChar char="Ø"/>
            </a:pPr>
            <a:r>
              <a:rPr lang="en-US" sz="2400" spc="20" dirty="0">
                <a:effectLst/>
                <a:latin typeface="Arial Narrow" panose="020B0606020202030204" pitchFamily="34" charset="0"/>
                <a:ea typeface="Times New Roman" panose="02020603050405020304" pitchFamily="18" charset="0"/>
                <a:cs typeface="Arial" panose="020B0604020202020204" pitchFamily="34" charset="0"/>
              </a:rPr>
              <a:t>The Council is empowered to issue guidelines in exercise of the power conferred by clause (1) of this Part.</a:t>
            </a:r>
          </a:p>
          <a:p>
            <a:pPr marL="514350" lvl="0" indent="-514350">
              <a:buFont typeface="Wingdings" panose="05000000000000000000" pitchFamily="2" charset="2"/>
              <a:buChar char="Ø"/>
            </a:pPr>
            <a:r>
              <a:rPr lang="en-US" sz="2400" dirty="0">
                <a:solidFill>
                  <a:srgbClr val="FF0000"/>
                </a:solidFill>
              </a:rPr>
              <a:t>It is an authority for the Council to issue guidelines for </a:t>
            </a:r>
            <a:r>
              <a:rPr lang="en-US" sz="2400" b="1" dirty="0">
                <a:solidFill>
                  <a:srgbClr val="FF0000"/>
                </a:solidFill>
              </a:rPr>
              <a:t>extending</a:t>
            </a:r>
            <a:r>
              <a:rPr lang="en-US" sz="2400" dirty="0">
                <a:solidFill>
                  <a:srgbClr val="FF0000"/>
                </a:solidFill>
              </a:rPr>
              <a:t> the scope of misconduct to cover acts or omissions </a:t>
            </a:r>
            <a:r>
              <a:rPr lang="en-US" sz="2400" b="1" dirty="0">
                <a:solidFill>
                  <a:srgbClr val="FF0000"/>
                </a:solidFill>
              </a:rPr>
              <a:t>not already dealt </a:t>
            </a:r>
            <a:r>
              <a:rPr lang="en-US" sz="2400" dirty="0">
                <a:solidFill>
                  <a:srgbClr val="FF0000"/>
                </a:solidFill>
              </a:rPr>
              <a:t>with in the various clauses of the two schedules</a:t>
            </a:r>
            <a:endParaRPr lang="en-IN" sz="2400" dirty="0">
              <a:solidFill>
                <a:srgbClr val="FF0000"/>
              </a:solidFill>
            </a:endParaRPr>
          </a:p>
          <a:p>
            <a:pPr marL="514350" lvl="0" indent="-514350">
              <a:buAutoNum type="arabicPeriod" startAt="2"/>
            </a:pPr>
            <a:r>
              <a:rPr lang="en-IN" sz="2800" dirty="0"/>
              <a:t>Being an employee, </a:t>
            </a:r>
            <a:r>
              <a:rPr lang="en-IN" sz="2800" b="1" dirty="0"/>
              <a:t>discloses </a:t>
            </a:r>
            <a:r>
              <a:rPr lang="en-IN" sz="2800" dirty="0"/>
              <a:t>employer’s </a:t>
            </a:r>
            <a:r>
              <a:rPr lang="en-IN" sz="2800" b="1" dirty="0"/>
              <a:t>confidential information </a:t>
            </a:r>
            <a:r>
              <a:rPr lang="en-IN" sz="2800" dirty="0"/>
              <a:t>(acquired in course of employment)</a:t>
            </a:r>
            <a:r>
              <a:rPr lang="en-IN" sz="2800" b="1" dirty="0"/>
              <a:t> </a:t>
            </a:r>
            <a:r>
              <a:rPr lang="en-IN" sz="2800" dirty="0"/>
              <a:t>without permission or except as and when required by law or permitted by employer.</a:t>
            </a:r>
          </a:p>
          <a:p>
            <a:pPr marL="514350" lvl="0" indent="-514350">
              <a:buFont typeface="Wingdings" panose="05000000000000000000" pitchFamily="2" charset="2"/>
              <a:buChar char="Ø"/>
            </a:pPr>
            <a:r>
              <a:rPr lang="en-IN" sz="2800" dirty="0"/>
              <a:t>The confidential information cannot be disclosed by member even after cessation of his employment.</a:t>
            </a:r>
          </a:p>
          <a:p>
            <a:pPr marL="514350" lvl="0" indent="-514350">
              <a:buAutoNum type="arabicPeriod" startAt="2"/>
            </a:pPr>
            <a:endParaRPr lang="en-IN" sz="2800" dirty="0"/>
          </a:p>
          <a:p>
            <a:pPr lvl="0"/>
            <a:endParaRPr lang="en-IN" sz="2800" dirty="0"/>
          </a:p>
          <a:p>
            <a:pPr lvl="0"/>
            <a:endParaRPr lang="en-IN" sz="2800" dirty="0"/>
          </a:p>
        </p:txBody>
      </p:sp>
      <p:sp>
        <p:nvSpPr>
          <p:cNvPr id="2" name="Footer Placeholder 6">
            <a:extLst>
              <a:ext uri="{FF2B5EF4-FFF2-40B4-BE49-F238E27FC236}">
                <a16:creationId xmlns:a16="http://schemas.microsoft.com/office/drawing/2014/main" id="{14887C31-A61E-DFF7-3D1E-5F3947557A35}"/>
              </a:ext>
            </a:extLst>
          </p:cNvPr>
          <p:cNvSpPr>
            <a:spLocks noGrp="1"/>
          </p:cNvSpPr>
          <p:nvPr>
            <p:ph type="ftr" sz="quarter" idx="11"/>
          </p:nvPr>
        </p:nvSpPr>
        <p:spPr>
          <a:xfrm>
            <a:off x="3087900" y="6237312"/>
            <a:ext cx="6248400" cy="377825"/>
          </a:xfrm>
          <a:prstGeom prst="rect">
            <a:avLst/>
          </a:prstGeom>
        </p:spPr>
        <p:txBody>
          <a:bodyPr>
            <a:noAutofit/>
          </a:bodyPr>
          <a:lstStyle/>
          <a:p>
            <a:pPr algn="ctr"/>
            <a:endParaRPr lang="en-US" sz="1400" b="1" dirty="0">
              <a:solidFill>
                <a:schemeClr val="tx1"/>
              </a:solidFill>
              <a:latin typeface="Times New Roman" panose="02020603050405020304" pitchFamily="18" charset="0"/>
              <a:cs typeface="Times New Roman" panose="02020603050405020304" pitchFamily="18" charset="0"/>
            </a:endParaRPr>
          </a:p>
          <a:p>
            <a:pPr algn="ctr"/>
            <a:endParaRPr lang="en-US" sz="1400" dirty="0">
              <a:solidFill>
                <a:schemeClr val="tx1"/>
              </a:solidFill>
              <a:latin typeface="Times New Roman" panose="02020603050405020304" pitchFamily="18" charset="0"/>
              <a:cs typeface="Times New Roman" panose="02020603050405020304" pitchFamily="18" charset="0"/>
            </a:endParaRPr>
          </a:p>
        </p:txBody>
      </p:sp>
      <p:graphicFrame>
        <p:nvGraphicFramePr>
          <p:cNvPr id="3" name="Diagram 2">
            <a:extLst>
              <a:ext uri="{FF2B5EF4-FFF2-40B4-BE49-F238E27FC236}">
                <a16:creationId xmlns:a16="http://schemas.microsoft.com/office/drawing/2014/main" id="{C1D94B5C-6000-D580-A08C-62D0B3CE3861}"/>
              </a:ext>
            </a:extLst>
          </p:cNvPr>
          <p:cNvGraphicFramePr/>
          <p:nvPr/>
        </p:nvGraphicFramePr>
        <p:xfrm>
          <a:off x="10177042" y="-21226"/>
          <a:ext cx="1728192" cy="11447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Oval 4">
            <a:extLst>
              <a:ext uri="{FF2B5EF4-FFF2-40B4-BE49-F238E27FC236}">
                <a16:creationId xmlns:a16="http://schemas.microsoft.com/office/drawing/2014/main" id="{EB708240-E557-E303-B20E-2C5973460073}"/>
              </a:ext>
            </a:extLst>
          </p:cNvPr>
          <p:cNvSpPr>
            <a:spLocks noChangeArrowheads="1"/>
          </p:cNvSpPr>
          <p:nvPr/>
        </p:nvSpPr>
        <p:spPr bwMode="auto">
          <a:xfrm>
            <a:off x="10177042" y="110820"/>
            <a:ext cx="519445" cy="509868"/>
          </a:xfrm>
          <a:prstGeom prst="ellipse">
            <a:avLst/>
          </a:prstGeom>
          <a:blipFill dpi="0" rotWithShape="1">
            <a:blip r:embed="rId8" cstate="print"/>
            <a:srcRect/>
            <a:stretch>
              <a:fillRect/>
            </a:stretch>
          </a:blipFill>
          <a:ln w="25400" algn="ctr">
            <a:solidFill>
              <a:srgbClr val="FF0000">
                <a:alpha val="90195"/>
              </a:srgbClr>
            </a:solidFill>
            <a:round/>
            <a:headEnd/>
            <a:tailEnd/>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35256858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 calcmode="lin" valueType="num">
                                      <p:cBhvr additive="base">
                                        <p:cTn id="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 calcmode="lin" valueType="num">
                                      <p:cBhvr additive="base">
                                        <p:cTn id="1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 calcmode="lin" valueType="num">
                                      <p:cBhvr additive="base">
                                        <p:cTn id="1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 calcmode="lin" valueType="num">
                                      <p:cBhvr additive="base">
                                        <p:cTn id="2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anim calcmode="lin" valueType="num">
                                      <p:cBhvr additive="base">
                                        <p:cTn id="31"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p:nvPr/>
        </p:nvSpPr>
        <p:spPr>
          <a:xfrm>
            <a:off x="574798" y="186939"/>
            <a:ext cx="11354215" cy="4585871"/>
          </a:xfrm>
          <a:prstGeom prst="rect">
            <a:avLst/>
          </a:prstGeom>
        </p:spPr>
        <p:txBody>
          <a:bodyPr vert="horz" wrap="square" lIns="0" tIns="0" rIns="0" bIns="0" rtlCol="0">
            <a:spAutoFit/>
          </a:bodyPr>
          <a:lstStyle/>
          <a:p>
            <a:pPr algn="ctr"/>
            <a:r>
              <a:rPr lang="en-IN" sz="2800" b="1" dirty="0"/>
              <a:t>SECOND SCHEDULE (</a:t>
            </a:r>
            <a:r>
              <a:rPr lang="en-IN" sz="2800" b="1" dirty="0" err="1"/>
              <a:t>Contd</a:t>
            </a:r>
            <a:r>
              <a:rPr lang="en-IN" sz="2800" b="1" dirty="0"/>
              <a:t>)</a:t>
            </a:r>
          </a:p>
          <a:p>
            <a:pPr algn="ctr"/>
            <a:endParaRPr lang="en-IN" sz="2800" b="1" dirty="0"/>
          </a:p>
          <a:p>
            <a:pPr marL="800100" lvl="1" indent="-342900">
              <a:buAutoNum type="alphaLcPeriod" startAt="2"/>
            </a:pPr>
            <a:r>
              <a:rPr lang="en-IN" b="1" u="sng" dirty="0"/>
              <a:t>Part II- 5 items - Professional misconduct- generally (all members)</a:t>
            </a:r>
          </a:p>
          <a:p>
            <a:pPr marL="514350" lvl="0" indent="-514350">
              <a:buAutoNum type="arabicPeriod"/>
            </a:pPr>
            <a:endParaRPr lang="en-IN" sz="2800" dirty="0"/>
          </a:p>
          <a:p>
            <a:pPr marL="514350" lvl="0" indent="-514350">
              <a:buAutoNum type="arabicPeriod" startAt="3"/>
            </a:pPr>
            <a:r>
              <a:rPr lang="en-IN" sz="2800" b="1" dirty="0"/>
              <a:t>Provides false information </a:t>
            </a:r>
            <a:r>
              <a:rPr lang="en-IN" sz="2800" dirty="0"/>
              <a:t>to the Institute and its different authorities. </a:t>
            </a:r>
          </a:p>
          <a:p>
            <a:pPr marL="514350" lvl="0" indent="-514350">
              <a:buAutoNum type="arabicPeriod" startAt="3"/>
            </a:pPr>
            <a:endParaRPr lang="en-IN" sz="2800" dirty="0"/>
          </a:p>
          <a:p>
            <a:pPr marL="514350" lvl="0" indent="-514350">
              <a:buFont typeface="Wingdings" panose="05000000000000000000" pitchFamily="2" charset="2"/>
              <a:buChar char="Ø"/>
            </a:pPr>
            <a:r>
              <a:rPr lang="en-IN" sz="2800" dirty="0"/>
              <a:t>the member should not furnish any particulars knowing them to be false in any information, statement, return or form to be submitted </a:t>
            </a:r>
          </a:p>
          <a:p>
            <a:pPr marL="514350" lvl="0" indent="-514350">
              <a:buFont typeface="Wingdings" panose="05000000000000000000" pitchFamily="2" charset="2"/>
              <a:buChar char="Ø"/>
            </a:pPr>
            <a:r>
              <a:rPr lang="en-IN" sz="2800" dirty="0"/>
              <a:t>to the Institute or Council or any of its Committees, Director (Discipline), Board of Discipline, Disciplinary Committee, Quality Review Board or the Appellate Authority </a:t>
            </a:r>
          </a:p>
        </p:txBody>
      </p:sp>
      <p:sp>
        <p:nvSpPr>
          <p:cNvPr id="2" name="Footer Placeholder 6">
            <a:extLst>
              <a:ext uri="{FF2B5EF4-FFF2-40B4-BE49-F238E27FC236}">
                <a16:creationId xmlns:a16="http://schemas.microsoft.com/office/drawing/2014/main" id="{14887C31-A61E-DFF7-3D1E-5F3947557A35}"/>
              </a:ext>
            </a:extLst>
          </p:cNvPr>
          <p:cNvSpPr>
            <a:spLocks noGrp="1"/>
          </p:cNvSpPr>
          <p:nvPr>
            <p:ph type="ftr" sz="quarter" idx="11"/>
          </p:nvPr>
        </p:nvSpPr>
        <p:spPr>
          <a:xfrm>
            <a:off x="3087900" y="6237312"/>
            <a:ext cx="6248400" cy="377825"/>
          </a:xfrm>
          <a:prstGeom prst="rect">
            <a:avLst/>
          </a:prstGeom>
        </p:spPr>
        <p:txBody>
          <a:bodyPr>
            <a:noAutofit/>
          </a:bodyPr>
          <a:lstStyle/>
          <a:p>
            <a:pPr algn="ctr"/>
            <a:endParaRPr lang="en-US" sz="1400" b="1" dirty="0">
              <a:solidFill>
                <a:schemeClr val="tx1"/>
              </a:solidFill>
              <a:latin typeface="Times New Roman" panose="02020603050405020304" pitchFamily="18" charset="0"/>
              <a:cs typeface="Times New Roman" panose="02020603050405020304" pitchFamily="18" charset="0"/>
            </a:endParaRPr>
          </a:p>
          <a:p>
            <a:pPr algn="ctr"/>
            <a:endParaRPr lang="en-US" sz="1400" dirty="0">
              <a:solidFill>
                <a:schemeClr val="tx1"/>
              </a:solidFill>
              <a:latin typeface="Times New Roman" panose="02020603050405020304" pitchFamily="18" charset="0"/>
              <a:cs typeface="Times New Roman" panose="02020603050405020304" pitchFamily="18" charset="0"/>
            </a:endParaRPr>
          </a:p>
        </p:txBody>
      </p:sp>
      <p:graphicFrame>
        <p:nvGraphicFramePr>
          <p:cNvPr id="3" name="Diagram 2">
            <a:extLst>
              <a:ext uri="{FF2B5EF4-FFF2-40B4-BE49-F238E27FC236}">
                <a16:creationId xmlns:a16="http://schemas.microsoft.com/office/drawing/2014/main" id="{C1D94B5C-6000-D580-A08C-62D0B3CE3861}"/>
              </a:ext>
            </a:extLst>
          </p:cNvPr>
          <p:cNvGraphicFramePr/>
          <p:nvPr>
            <p:extLst>
              <p:ext uri="{D42A27DB-BD31-4B8C-83A1-F6EECF244321}">
                <p14:modId xmlns:p14="http://schemas.microsoft.com/office/powerpoint/2010/main" val="3806246403"/>
              </p:ext>
            </p:extLst>
          </p:nvPr>
        </p:nvGraphicFramePr>
        <p:xfrm>
          <a:off x="10177042" y="-21226"/>
          <a:ext cx="1728192" cy="11447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Oval 4">
            <a:extLst>
              <a:ext uri="{FF2B5EF4-FFF2-40B4-BE49-F238E27FC236}">
                <a16:creationId xmlns:a16="http://schemas.microsoft.com/office/drawing/2014/main" id="{EB708240-E557-E303-B20E-2C5973460073}"/>
              </a:ext>
            </a:extLst>
          </p:cNvPr>
          <p:cNvSpPr>
            <a:spLocks noChangeArrowheads="1"/>
          </p:cNvSpPr>
          <p:nvPr/>
        </p:nvSpPr>
        <p:spPr bwMode="auto">
          <a:xfrm>
            <a:off x="10177042" y="110820"/>
            <a:ext cx="519445" cy="509868"/>
          </a:xfrm>
          <a:prstGeom prst="ellipse">
            <a:avLst/>
          </a:prstGeom>
          <a:blipFill dpi="0" rotWithShape="1">
            <a:blip r:embed="rId8" cstate="print"/>
            <a:srcRect/>
            <a:stretch>
              <a:fillRect/>
            </a:stretch>
          </a:blipFill>
          <a:ln w="25400" algn="ctr">
            <a:solidFill>
              <a:srgbClr val="FF0000">
                <a:alpha val="90195"/>
              </a:srgbClr>
            </a:solidFill>
            <a:round/>
            <a:headEnd/>
            <a:tailEnd/>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10747211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 calcmode="lin" valueType="num">
                                      <p:cBhvr additive="base">
                                        <p:cTn id="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anim calcmode="lin" valueType="num">
                                      <p:cBhvr additive="base">
                                        <p:cTn id="1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anim calcmode="lin" valueType="num">
                                      <p:cBhvr additive="base">
                                        <p:cTn id="1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p:nvPr/>
        </p:nvSpPr>
        <p:spPr>
          <a:xfrm>
            <a:off x="767408" y="620688"/>
            <a:ext cx="11137826" cy="5447645"/>
          </a:xfrm>
          <a:prstGeom prst="rect">
            <a:avLst/>
          </a:prstGeom>
        </p:spPr>
        <p:txBody>
          <a:bodyPr vert="horz" wrap="square" lIns="0" tIns="0" rIns="0" bIns="0" rtlCol="0">
            <a:spAutoFit/>
          </a:bodyPr>
          <a:lstStyle/>
          <a:p>
            <a:pPr algn="ctr"/>
            <a:r>
              <a:rPr lang="en-IN" sz="2800" b="1" dirty="0"/>
              <a:t>SECOND SCHEDULE (</a:t>
            </a:r>
            <a:r>
              <a:rPr lang="en-IN" sz="2800" b="1" dirty="0" err="1"/>
              <a:t>Contd</a:t>
            </a:r>
            <a:r>
              <a:rPr lang="en-IN" sz="2800" b="1" dirty="0"/>
              <a:t>)</a:t>
            </a:r>
          </a:p>
          <a:p>
            <a:pPr algn="ctr"/>
            <a:endParaRPr lang="en-IN" sz="2800" b="1" dirty="0"/>
          </a:p>
          <a:p>
            <a:pPr marL="800100" lvl="1" indent="-342900">
              <a:buAutoNum type="alphaLcPeriod" startAt="2"/>
            </a:pPr>
            <a:r>
              <a:rPr lang="en-IN" b="1" u="sng" dirty="0"/>
              <a:t>Part II- 5 items - Professional misconduct- generally (all members)</a:t>
            </a:r>
          </a:p>
          <a:p>
            <a:pPr marL="514350" lvl="0" indent="-514350">
              <a:buAutoNum type="arabicPeriod" startAt="8"/>
            </a:pPr>
            <a:endParaRPr lang="en-IN" sz="2800" dirty="0"/>
          </a:p>
          <a:p>
            <a:pPr marL="442913" lvl="0" indent="-442913" algn="just">
              <a:buFont typeface="+mj-lt"/>
              <a:buAutoNum type="arabicPeriod" startAt="4"/>
            </a:pPr>
            <a:r>
              <a:rPr lang="en-IN" sz="2800" dirty="0"/>
              <a:t>Defalcates/embezzles money received in professional capacity.</a:t>
            </a:r>
          </a:p>
          <a:p>
            <a:pPr marL="442913" lvl="0" indent="-442913" algn="just">
              <a:buFont typeface="+mj-lt"/>
              <a:buAutoNum type="arabicPeriod" startAt="4"/>
            </a:pPr>
            <a:endParaRPr lang="en-IN" sz="2800" dirty="0"/>
          </a:p>
          <a:p>
            <a:pPr marL="442913" lvl="0" indent="-442913" algn="just">
              <a:buFont typeface="+mj-lt"/>
              <a:buAutoNum type="arabicPeriod" startAt="4"/>
            </a:pPr>
            <a:r>
              <a:rPr lang="en-IN" sz="2800" dirty="0"/>
              <a:t>acts as an auditor of the company in contravention of the provisions of the Companies Act, 2013.</a:t>
            </a:r>
          </a:p>
          <a:p>
            <a:pPr marL="457200" lvl="0" indent="-457200" algn="just">
              <a:buFont typeface="Wingdings" panose="05000000000000000000" pitchFamily="2" charset="2"/>
              <a:buChar char="Ø"/>
            </a:pPr>
            <a:r>
              <a:rPr lang="en-IN" sz="2800" dirty="0"/>
              <a:t>This clause was newly inserted vide amendment dated 18</a:t>
            </a:r>
            <a:r>
              <a:rPr lang="en-IN" sz="2800" baseline="30000" dirty="0"/>
              <a:t>th</a:t>
            </a:r>
            <a:r>
              <a:rPr lang="en-IN" sz="2800" dirty="0"/>
              <a:t> April, 2022.</a:t>
            </a:r>
          </a:p>
          <a:p>
            <a:pPr marL="457200" lvl="0" indent="-457200" algn="just">
              <a:buFont typeface="Wingdings" panose="05000000000000000000" pitchFamily="2" charset="2"/>
              <a:buChar char="Ø"/>
            </a:pPr>
            <a:r>
              <a:rPr lang="en-IN" sz="2800" dirty="0"/>
              <a:t>Contravention of </a:t>
            </a:r>
            <a:r>
              <a:rPr lang="en-IN" sz="2800" b="1" dirty="0"/>
              <a:t>any</a:t>
            </a:r>
            <a:r>
              <a:rPr lang="en-IN" sz="2800" dirty="0"/>
              <a:t> of the provisions of Companies Act, 2013 by the member of ICAI may trigger this clause.  </a:t>
            </a:r>
          </a:p>
          <a:p>
            <a:pPr marL="514350" lvl="0" indent="-514350">
              <a:buAutoNum type="arabicPeriod" startAt="3"/>
            </a:pPr>
            <a:endParaRPr lang="en-IN" sz="2800" dirty="0"/>
          </a:p>
          <a:p>
            <a:pPr lvl="0"/>
            <a:endParaRPr lang="en-IN" sz="2800" dirty="0"/>
          </a:p>
        </p:txBody>
      </p:sp>
      <p:sp>
        <p:nvSpPr>
          <p:cNvPr id="2" name="Footer Placeholder 6">
            <a:extLst>
              <a:ext uri="{FF2B5EF4-FFF2-40B4-BE49-F238E27FC236}">
                <a16:creationId xmlns:a16="http://schemas.microsoft.com/office/drawing/2014/main" id="{DBC31876-2BA7-EF5F-C8B6-96D4F32A32B7}"/>
              </a:ext>
            </a:extLst>
          </p:cNvPr>
          <p:cNvSpPr>
            <a:spLocks noGrp="1"/>
          </p:cNvSpPr>
          <p:nvPr>
            <p:ph type="ftr" sz="quarter" idx="11"/>
          </p:nvPr>
        </p:nvSpPr>
        <p:spPr>
          <a:xfrm>
            <a:off x="3087900" y="6237312"/>
            <a:ext cx="6248400" cy="377825"/>
          </a:xfrm>
          <a:prstGeom prst="rect">
            <a:avLst/>
          </a:prstGeom>
        </p:spPr>
        <p:txBody>
          <a:bodyPr>
            <a:noAutofit/>
          </a:bodyPr>
          <a:lstStyle/>
          <a:p>
            <a:pPr algn="ctr"/>
            <a:endParaRPr lang="en-US" sz="1400" b="1" dirty="0">
              <a:solidFill>
                <a:schemeClr val="tx1"/>
              </a:solidFill>
              <a:latin typeface="Times New Roman" panose="02020603050405020304" pitchFamily="18" charset="0"/>
              <a:cs typeface="Times New Roman" panose="02020603050405020304" pitchFamily="18" charset="0"/>
            </a:endParaRPr>
          </a:p>
          <a:p>
            <a:pPr algn="ctr"/>
            <a:endParaRPr lang="en-US" sz="1400" dirty="0">
              <a:solidFill>
                <a:schemeClr val="tx1"/>
              </a:solidFill>
              <a:latin typeface="Times New Roman" panose="02020603050405020304" pitchFamily="18" charset="0"/>
              <a:cs typeface="Times New Roman" panose="02020603050405020304" pitchFamily="18" charset="0"/>
            </a:endParaRPr>
          </a:p>
        </p:txBody>
      </p:sp>
      <p:graphicFrame>
        <p:nvGraphicFramePr>
          <p:cNvPr id="3" name="Diagram 2">
            <a:extLst>
              <a:ext uri="{FF2B5EF4-FFF2-40B4-BE49-F238E27FC236}">
                <a16:creationId xmlns:a16="http://schemas.microsoft.com/office/drawing/2014/main" id="{9386D72D-C904-C621-9C54-C582E799780A}"/>
              </a:ext>
            </a:extLst>
          </p:cNvPr>
          <p:cNvGraphicFramePr/>
          <p:nvPr>
            <p:extLst>
              <p:ext uri="{D42A27DB-BD31-4B8C-83A1-F6EECF244321}">
                <p14:modId xmlns:p14="http://schemas.microsoft.com/office/powerpoint/2010/main" val="3320561000"/>
              </p:ext>
            </p:extLst>
          </p:nvPr>
        </p:nvGraphicFramePr>
        <p:xfrm>
          <a:off x="10177042" y="-21226"/>
          <a:ext cx="1728192" cy="11447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Oval 4">
            <a:extLst>
              <a:ext uri="{FF2B5EF4-FFF2-40B4-BE49-F238E27FC236}">
                <a16:creationId xmlns:a16="http://schemas.microsoft.com/office/drawing/2014/main" id="{543722C7-1888-07DD-4186-A7255E7B851A}"/>
              </a:ext>
            </a:extLst>
          </p:cNvPr>
          <p:cNvSpPr>
            <a:spLocks noChangeArrowheads="1"/>
          </p:cNvSpPr>
          <p:nvPr/>
        </p:nvSpPr>
        <p:spPr bwMode="auto">
          <a:xfrm>
            <a:off x="10177042" y="110820"/>
            <a:ext cx="519445" cy="509868"/>
          </a:xfrm>
          <a:prstGeom prst="ellipse">
            <a:avLst/>
          </a:prstGeom>
          <a:blipFill dpi="0" rotWithShape="1">
            <a:blip r:embed="rId8" cstate="print"/>
            <a:srcRect/>
            <a:stretch>
              <a:fillRect/>
            </a:stretch>
          </a:blipFill>
          <a:ln w="25400" algn="ctr">
            <a:solidFill>
              <a:srgbClr val="FF0000">
                <a:alpha val="90195"/>
              </a:srgbClr>
            </a:solidFill>
            <a:round/>
            <a:headEnd/>
            <a:tailEnd/>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33465560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 calcmode="lin" valueType="num">
                                      <p:cBhvr additive="base">
                                        <p:cTn id="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anim calcmode="lin" valueType="num">
                                      <p:cBhvr additive="base">
                                        <p:cTn id="1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anim calcmode="lin" valueType="num">
                                      <p:cBhvr additive="base">
                                        <p:cTn id="1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anim calcmode="lin" valueType="num">
                                      <p:cBhvr additive="base">
                                        <p:cTn id="2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p:nvPr/>
        </p:nvSpPr>
        <p:spPr>
          <a:xfrm>
            <a:off x="574798" y="86916"/>
            <a:ext cx="11354215" cy="8217634"/>
          </a:xfrm>
          <a:prstGeom prst="rect">
            <a:avLst/>
          </a:prstGeom>
        </p:spPr>
        <p:txBody>
          <a:bodyPr vert="horz" wrap="square" lIns="0" tIns="0" rIns="0" bIns="0" rtlCol="0">
            <a:spAutoFit/>
          </a:bodyPr>
          <a:lstStyle/>
          <a:p>
            <a:pPr algn="ctr"/>
            <a:r>
              <a:rPr lang="en-IN" sz="2800" b="1" dirty="0"/>
              <a:t>SECOND SCHEDULE .. In brief (CONTD)</a:t>
            </a:r>
          </a:p>
          <a:p>
            <a:pPr algn="ctr"/>
            <a:endParaRPr lang="en-IN" sz="2800" b="1" dirty="0"/>
          </a:p>
          <a:p>
            <a:pPr marL="800100" lvl="1" indent="-342900">
              <a:buFont typeface="+mj-lt"/>
              <a:buAutoNum type="alphaLcPeriod" startAt="4"/>
            </a:pPr>
            <a:r>
              <a:rPr lang="en-IN" b="1" u="sng" dirty="0"/>
              <a:t>Part III- 1 item - other misconduct -generally (all members)</a:t>
            </a:r>
          </a:p>
          <a:p>
            <a:pPr lvl="0"/>
            <a:endParaRPr lang="en-IN" sz="2800" dirty="0"/>
          </a:p>
          <a:p>
            <a:pPr marL="514350" lvl="0" indent="-514350">
              <a:buFont typeface="+mj-lt"/>
              <a:buAutoNum type="arabicPeriod"/>
            </a:pPr>
            <a:r>
              <a:rPr lang="en-IN" sz="2800" dirty="0"/>
              <a:t>Becomes guilty of any offence punishable with imprisonment EXCEEDING 6 months, either in civil or criminal case</a:t>
            </a:r>
          </a:p>
          <a:p>
            <a:pPr marL="514350" lvl="0" indent="-514350">
              <a:buFont typeface="+mj-lt"/>
              <a:buAutoNum type="arabicPeriod"/>
            </a:pPr>
            <a:endParaRPr lang="en-IN" sz="2800" dirty="0"/>
          </a:p>
          <a:p>
            <a:pPr marL="514350" lvl="0" indent="-514350">
              <a:buFont typeface="Wingdings" panose="05000000000000000000" pitchFamily="2" charset="2"/>
              <a:buChar char="Ø"/>
            </a:pPr>
            <a:r>
              <a:rPr lang="en-IN" sz="2800" dirty="0"/>
              <a:t>If held guilty </a:t>
            </a:r>
          </a:p>
          <a:p>
            <a:pPr marL="514350" lvl="0" indent="-514350">
              <a:buFont typeface="Wingdings" panose="05000000000000000000" pitchFamily="2" charset="2"/>
              <a:buChar char="Ø"/>
            </a:pPr>
            <a:r>
              <a:rPr lang="en-IN" sz="2800" dirty="0"/>
              <a:t>By an Civil or Criminal court</a:t>
            </a:r>
          </a:p>
          <a:p>
            <a:pPr marL="514350" lvl="0" indent="-514350">
              <a:buFont typeface="Wingdings" panose="05000000000000000000" pitchFamily="2" charset="2"/>
              <a:buChar char="Ø"/>
            </a:pPr>
            <a:r>
              <a:rPr lang="en-IN" sz="2800" dirty="0"/>
              <a:t>For offence which is punishable with imprisonment exceeding six month.</a:t>
            </a:r>
          </a:p>
          <a:p>
            <a:pPr marL="514350" lvl="0" indent="-514350">
              <a:buFont typeface="Wingdings" panose="05000000000000000000" pitchFamily="2" charset="2"/>
              <a:buChar char="Ø"/>
            </a:pPr>
            <a:r>
              <a:rPr lang="en-IN" sz="2800" dirty="0"/>
              <a:t>If the punishment with imprisonment is </a:t>
            </a:r>
            <a:r>
              <a:rPr lang="en-IN" sz="2800" dirty="0" err="1"/>
              <a:t>upto</a:t>
            </a:r>
            <a:r>
              <a:rPr lang="en-IN" sz="2800" dirty="0"/>
              <a:t> six month, it will trigger First Schedule.</a:t>
            </a:r>
          </a:p>
          <a:p>
            <a:pPr marL="514350" lvl="0" indent="-514350">
              <a:buFont typeface="+mj-lt"/>
              <a:buAutoNum type="arabicPeriod"/>
            </a:pPr>
            <a:endParaRPr lang="en-IN" sz="2800" dirty="0"/>
          </a:p>
          <a:p>
            <a:pPr marL="514350" lvl="0" indent="-514350">
              <a:buFont typeface="+mj-lt"/>
              <a:buAutoNum type="arabicPeriod"/>
            </a:pPr>
            <a:endParaRPr lang="en-IN" sz="2800" dirty="0"/>
          </a:p>
          <a:p>
            <a:pPr lvl="0"/>
            <a:endParaRPr lang="en-IN" sz="2800" dirty="0"/>
          </a:p>
          <a:p>
            <a:pPr marL="514350" lvl="0" indent="-514350">
              <a:buFont typeface="Wingdings" panose="05000000000000000000" pitchFamily="2" charset="2"/>
              <a:buChar char="Ø"/>
            </a:pPr>
            <a:endParaRPr lang="en-IN" sz="2800" dirty="0"/>
          </a:p>
          <a:p>
            <a:pPr algn="just"/>
            <a:endParaRPr lang="en-IN" sz="2400" dirty="0"/>
          </a:p>
          <a:p>
            <a:pPr lvl="0" algn="just"/>
            <a:endParaRPr lang="en-IN" sz="2400" dirty="0"/>
          </a:p>
          <a:p>
            <a:pPr lvl="0" algn="just"/>
            <a:endParaRPr lang="en-IN" sz="2400" dirty="0"/>
          </a:p>
          <a:p>
            <a:pPr lvl="0" algn="just"/>
            <a:endParaRPr lang="en-IN" sz="2400" dirty="0"/>
          </a:p>
        </p:txBody>
      </p:sp>
      <p:sp>
        <p:nvSpPr>
          <p:cNvPr id="2" name="Footer Placeholder 6">
            <a:extLst>
              <a:ext uri="{FF2B5EF4-FFF2-40B4-BE49-F238E27FC236}">
                <a16:creationId xmlns:a16="http://schemas.microsoft.com/office/drawing/2014/main" id="{7E6EE22C-DDC4-3481-DC59-E39605CB45AD}"/>
              </a:ext>
            </a:extLst>
          </p:cNvPr>
          <p:cNvSpPr>
            <a:spLocks noGrp="1"/>
          </p:cNvSpPr>
          <p:nvPr>
            <p:ph type="ftr" sz="quarter" idx="11"/>
          </p:nvPr>
        </p:nvSpPr>
        <p:spPr>
          <a:xfrm>
            <a:off x="3087900" y="6237312"/>
            <a:ext cx="6248400" cy="377825"/>
          </a:xfrm>
          <a:prstGeom prst="rect">
            <a:avLst/>
          </a:prstGeom>
        </p:spPr>
        <p:txBody>
          <a:bodyPr>
            <a:noAutofit/>
          </a:bodyPr>
          <a:lstStyle/>
          <a:p>
            <a:pPr algn="ctr"/>
            <a:endParaRPr lang="en-US" sz="1400" b="1" dirty="0">
              <a:solidFill>
                <a:schemeClr val="tx1"/>
              </a:solidFill>
              <a:latin typeface="Times New Roman" panose="02020603050405020304" pitchFamily="18" charset="0"/>
              <a:cs typeface="Times New Roman" panose="02020603050405020304" pitchFamily="18" charset="0"/>
            </a:endParaRPr>
          </a:p>
          <a:p>
            <a:pPr algn="ctr"/>
            <a:endParaRPr lang="en-US" sz="1400" dirty="0">
              <a:solidFill>
                <a:schemeClr val="tx1"/>
              </a:solidFill>
              <a:latin typeface="Times New Roman" panose="02020603050405020304" pitchFamily="18" charset="0"/>
              <a:cs typeface="Times New Roman" panose="02020603050405020304" pitchFamily="18" charset="0"/>
            </a:endParaRPr>
          </a:p>
        </p:txBody>
      </p:sp>
      <p:graphicFrame>
        <p:nvGraphicFramePr>
          <p:cNvPr id="3" name="Diagram 2">
            <a:extLst>
              <a:ext uri="{FF2B5EF4-FFF2-40B4-BE49-F238E27FC236}">
                <a16:creationId xmlns:a16="http://schemas.microsoft.com/office/drawing/2014/main" id="{19ED8BF1-4EA2-462E-9D43-B6EC165D5ECF}"/>
              </a:ext>
            </a:extLst>
          </p:cNvPr>
          <p:cNvGraphicFramePr/>
          <p:nvPr>
            <p:extLst>
              <p:ext uri="{D42A27DB-BD31-4B8C-83A1-F6EECF244321}">
                <p14:modId xmlns:p14="http://schemas.microsoft.com/office/powerpoint/2010/main" val="1437257389"/>
              </p:ext>
            </p:extLst>
          </p:nvPr>
        </p:nvGraphicFramePr>
        <p:xfrm>
          <a:off x="10177042" y="-21226"/>
          <a:ext cx="1728192" cy="11447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Oval 4">
            <a:extLst>
              <a:ext uri="{FF2B5EF4-FFF2-40B4-BE49-F238E27FC236}">
                <a16:creationId xmlns:a16="http://schemas.microsoft.com/office/drawing/2014/main" id="{EA9C82F8-43C1-AB4A-2DDD-BF3847C011F1}"/>
              </a:ext>
            </a:extLst>
          </p:cNvPr>
          <p:cNvSpPr>
            <a:spLocks noChangeArrowheads="1"/>
          </p:cNvSpPr>
          <p:nvPr/>
        </p:nvSpPr>
        <p:spPr bwMode="auto">
          <a:xfrm>
            <a:off x="10177042" y="110820"/>
            <a:ext cx="519445" cy="509868"/>
          </a:xfrm>
          <a:prstGeom prst="ellipse">
            <a:avLst/>
          </a:prstGeom>
          <a:blipFill dpi="0" rotWithShape="1">
            <a:blip r:embed="rId8" cstate="print"/>
            <a:srcRect/>
            <a:stretch>
              <a:fillRect/>
            </a:stretch>
          </a:blipFill>
          <a:ln w="25400" algn="ctr">
            <a:solidFill>
              <a:srgbClr val="FF0000">
                <a:alpha val="90195"/>
              </a:srgbClr>
            </a:solidFill>
            <a:round/>
            <a:headEnd/>
            <a:tailEnd/>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40189061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 calcmode="lin" valueType="num">
                                      <p:cBhvr additive="base">
                                        <p:cTn id="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anim calcmode="lin" valueType="num">
                                      <p:cBhvr additive="base">
                                        <p:cTn id="1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anim calcmode="lin" valueType="num">
                                      <p:cBhvr additive="base">
                                        <p:cTn id="1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anim calcmode="lin" valueType="num">
                                      <p:cBhvr additive="base">
                                        <p:cTn id="2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9" end="9"/>
                                            </p:txEl>
                                          </p:spTgt>
                                        </p:tgtEl>
                                        <p:attrNameLst>
                                          <p:attrName>style.visibility</p:attrName>
                                        </p:attrNameLst>
                                      </p:cBhvr>
                                      <p:to>
                                        <p:strVal val="visible"/>
                                      </p:to>
                                    </p:set>
                                    <p:anim calcmode="lin" valueType="num">
                                      <p:cBhvr additive="base">
                                        <p:cTn id="31"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idx="1"/>
          </p:nvPr>
        </p:nvSpPr>
        <p:spPr>
          <a:xfrm>
            <a:off x="647702" y="1393507"/>
            <a:ext cx="11064924" cy="1083886"/>
          </a:xfrm>
          <a:prstGeom prst="rect">
            <a:avLst/>
          </a:prstGeom>
        </p:spPr>
        <p:txBody>
          <a:bodyPr vert="horz" wrap="square" lIns="0" tIns="67564" rIns="0" bIns="0" rtlCol="0">
            <a:spAutoFit/>
          </a:bodyPr>
          <a:lstStyle/>
          <a:p>
            <a:pPr marL="514939" indent="0" algn="ctr">
              <a:spcBef>
                <a:spcPts val="1200"/>
              </a:spcBef>
              <a:buNone/>
            </a:pPr>
            <a:r>
              <a:rPr lang="en-US" sz="6600" b="1" spc="-11" dirty="0">
                <a:solidFill>
                  <a:schemeClr val="tx1"/>
                </a:solidFill>
                <a:latin typeface="Times New Roman"/>
                <a:cs typeface="Times New Roman"/>
              </a:rPr>
              <a:t>Any further Questions ???</a:t>
            </a:r>
            <a:endParaRPr lang="en-US" sz="6600" b="1" dirty="0">
              <a:solidFill>
                <a:schemeClr val="tx1"/>
              </a:solidFill>
              <a:latin typeface="Times New Roman"/>
              <a:cs typeface="Times New Roman"/>
            </a:endParaRPr>
          </a:p>
        </p:txBody>
      </p:sp>
      <p:sp>
        <p:nvSpPr>
          <p:cNvPr id="5" name="Footer Placeholder 6">
            <a:extLst>
              <a:ext uri="{FF2B5EF4-FFF2-40B4-BE49-F238E27FC236}">
                <a16:creationId xmlns:a16="http://schemas.microsoft.com/office/drawing/2014/main" id="{A59CB874-BFCD-BB4E-2ADA-9DC7DD6CD16A}"/>
              </a:ext>
            </a:extLst>
          </p:cNvPr>
          <p:cNvSpPr>
            <a:spLocks noGrp="1"/>
          </p:cNvSpPr>
          <p:nvPr>
            <p:ph type="ftr" sz="quarter" idx="11"/>
          </p:nvPr>
        </p:nvSpPr>
        <p:spPr>
          <a:xfrm>
            <a:off x="2971800" y="6170651"/>
            <a:ext cx="6248400" cy="377825"/>
          </a:xfrm>
          <a:prstGeom prst="rect">
            <a:avLst/>
          </a:prstGeom>
        </p:spPr>
        <p:txBody>
          <a:bodyPr>
            <a:noAutofit/>
          </a:bodyPr>
          <a:lstStyle/>
          <a:p>
            <a:pPr algn="ctr"/>
            <a:endParaRPr lang="en-US" sz="1400" b="1" dirty="0">
              <a:solidFill>
                <a:schemeClr val="tx1"/>
              </a:solidFill>
              <a:latin typeface="Times New Roman" panose="02020603050405020304" pitchFamily="18" charset="0"/>
              <a:cs typeface="Times New Roman" panose="02020603050405020304" pitchFamily="18" charset="0"/>
            </a:endParaRPr>
          </a:p>
          <a:p>
            <a:pPr algn="ctr"/>
            <a:endParaRPr lang="en-US" sz="1400" dirty="0">
              <a:solidFill>
                <a:schemeClr val="tx1"/>
              </a:solidFill>
              <a:latin typeface="Times New Roman" panose="02020603050405020304" pitchFamily="18" charset="0"/>
              <a:cs typeface="Times New Roman" panose="02020603050405020304" pitchFamily="18" charset="0"/>
            </a:endParaRPr>
          </a:p>
        </p:txBody>
      </p:sp>
      <p:sp>
        <p:nvSpPr>
          <p:cNvPr id="7" name="Slide Number Placeholder 6"/>
          <p:cNvSpPr>
            <a:spLocks noGrp="1"/>
          </p:cNvSpPr>
          <p:nvPr>
            <p:ph type="sldNum" sz="quarter" idx="12"/>
          </p:nvPr>
        </p:nvSpPr>
        <p:spPr/>
        <p:txBody>
          <a:bodyPr/>
          <a:lstStyle/>
          <a:p>
            <a:pPr marL="93974">
              <a:lnSpc>
                <a:spcPts val="1100"/>
              </a:lnSpc>
            </a:pPr>
            <a:fld id="{81D60167-4931-47E6-BA6A-407CBD079E47}" type="slidenum">
              <a:rPr lang="en-GB" smtClean="0"/>
              <a:pPr marL="93974">
                <a:lnSpc>
                  <a:spcPts val="1100"/>
                </a:lnSpc>
              </a:pPr>
              <a:t>45</a:t>
            </a:fld>
            <a:endParaRPr lang="en-GB" dirty="0"/>
          </a:p>
        </p:txBody>
      </p:sp>
      <p:sp>
        <p:nvSpPr>
          <p:cNvPr id="4" name="Title 2"/>
          <p:cNvSpPr txBox="1">
            <a:spLocks/>
          </p:cNvSpPr>
          <p:nvPr/>
        </p:nvSpPr>
        <p:spPr>
          <a:xfrm>
            <a:off x="4267200" y="304800"/>
            <a:ext cx="4114800" cy="701040"/>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t">
            <a:noAutofit/>
            <a:scene3d>
              <a:camera prst="orthographicFront"/>
              <a:lightRig rig="balanced" dir="t">
                <a:rot lat="0" lon="0" rev="2100000"/>
              </a:lightRig>
            </a:scene3d>
            <a:sp3d extrusionH="57150" prstMaterial="metal">
              <a:bevelT w="38100" h="25400"/>
              <a:contourClr>
                <a:schemeClr val="bg2"/>
              </a:contourClr>
            </a:sp3d>
          </a:bodyPr>
          <a:lstStyle>
            <a:lvl1pPr algn="l" defTabSz="457200" rtl="0" eaLnBrk="1" latinLnBrk="0" hangingPunct="1">
              <a:spcBef>
                <a:spcPct val="0"/>
              </a:spcBef>
              <a:buNone/>
              <a:defRPr sz="36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algn="ctr"/>
            <a:r>
              <a:rPr lang="en-US" sz="2800" b="1" u="sng" dirty="0">
                <a:ln w="50800"/>
                <a:solidFill>
                  <a:schemeClr val="tx1"/>
                </a:solidFill>
              </a:rPr>
              <a:t>QUESTIONS ????</a:t>
            </a:r>
            <a:endParaRPr lang="en-IN" sz="2800" b="1" dirty="0">
              <a:ln w="50800"/>
              <a:solidFill>
                <a:schemeClr val="tx1"/>
              </a:solidFill>
            </a:endParaRPr>
          </a:p>
        </p:txBody>
      </p:sp>
    </p:spTree>
    <p:extLst>
      <p:ext uri="{BB962C8B-B14F-4D97-AF65-F5344CB8AC3E}">
        <p14:creationId xmlns:p14="http://schemas.microsoft.com/office/powerpoint/2010/main" val="258622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67013" y="1987550"/>
            <a:ext cx="6657975" cy="1862138"/>
          </a:xfrm>
          <a:prstGeom prst="rect">
            <a:avLst/>
          </a:prstGeom>
          <a:ln>
            <a:noFill/>
          </a:ln>
        </p:spPr>
        <p:style>
          <a:lnRef idx="2">
            <a:schemeClr val="accent1"/>
          </a:lnRef>
          <a:fillRef idx="1">
            <a:schemeClr val="lt1"/>
          </a:fillRef>
          <a:effectRef idx="0">
            <a:schemeClr val="accent1"/>
          </a:effectRef>
          <a:fontRef idx="minor">
            <a:schemeClr val="dk1"/>
          </a:fontRef>
        </p:style>
        <p:txBody>
          <a:bodyPr wrap="none">
            <a:spAutoFit/>
          </a:bodyPr>
          <a:lstStyle/>
          <a:p>
            <a:pPr algn="ctr">
              <a:defRPr/>
            </a:pPr>
            <a:r>
              <a:rPr lang="en-US" sz="11500" dirty="0">
                <a:ln w="0"/>
                <a:solidFill>
                  <a:schemeClr val="tx2">
                    <a:lumMod val="75000"/>
                  </a:schemeClr>
                </a:solidFill>
                <a:effectLst>
                  <a:outerShdw blurRad="38100" dist="25400" dir="5400000" algn="ctr" rotWithShape="0">
                    <a:srgbClr val="6E747A">
                      <a:alpha val="43000"/>
                    </a:srgbClr>
                  </a:outerShdw>
                </a:effectLst>
              </a:rPr>
              <a:t>Thank You</a:t>
            </a:r>
            <a:endParaRPr lang="en-IN" sz="11500" dirty="0">
              <a:ln w="0"/>
              <a:solidFill>
                <a:schemeClr val="tx2">
                  <a:lumMod val="75000"/>
                </a:schemeClr>
              </a:solidFill>
              <a:effectLst>
                <a:outerShdw blurRad="38100" dist="25400" dir="5400000" algn="ctr" rotWithShape="0">
                  <a:srgbClr val="6E747A">
                    <a:alpha val="43000"/>
                  </a:srgbClr>
                </a:outerShdw>
              </a:effectLst>
            </a:endParaRPr>
          </a:p>
        </p:txBody>
      </p:sp>
      <p:sp>
        <p:nvSpPr>
          <p:cNvPr id="3" name="Rectangle 3"/>
          <p:cNvSpPr txBox="1">
            <a:spLocks noChangeArrowheads="1"/>
          </p:cNvSpPr>
          <p:nvPr/>
        </p:nvSpPr>
        <p:spPr>
          <a:xfrm>
            <a:off x="3200400" y="4800600"/>
            <a:ext cx="7543800" cy="1585913"/>
          </a:xfrm>
          <a:prstGeom prst="rect">
            <a:avLst/>
          </a:prstGeom>
        </p:spPr>
        <p:txBody>
          <a:bodyPr>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fontAlgn="auto">
              <a:spcAft>
                <a:spcPts val="0"/>
              </a:spcAft>
              <a:defRPr/>
            </a:pPr>
            <a:endParaRPr lang="en-US" dirty="0">
              <a:solidFill>
                <a:schemeClr val="tx1">
                  <a:lumMod val="65000"/>
                  <a:lumOff val="35000"/>
                </a:schemeClr>
              </a:solidFill>
            </a:endParaRPr>
          </a:p>
        </p:txBody>
      </p:sp>
      <p:sp>
        <p:nvSpPr>
          <p:cNvPr id="10138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imes New Roman" panose="02020603050405020304" pitchFamily="18"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imes New Roman" panose="02020603050405020304" pitchFamily="18"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imes New Roman" panose="02020603050405020304" pitchFamily="18"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9pPr>
          </a:lstStyle>
          <a:p>
            <a:pPr>
              <a:spcBef>
                <a:spcPct val="0"/>
              </a:spcBef>
              <a:buClrTx/>
              <a:buSzTx/>
              <a:buFontTx/>
              <a:buNone/>
            </a:pPr>
            <a:fld id="{7B8B5E2A-3B69-43FB-9488-F6D18EF973BB}" type="slidenum">
              <a:rPr lang="en-IN" altLang="en-US">
                <a:solidFill>
                  <a:schemeClr val="bg1"/>
                </a:solidFill>
              </a:rPr>
              <a:pPr>
                <a:spcBef>
                  <a:spcPct val="0"/>
                </a:spcBef>
                <a:buClrTx/>
                <a:buSzTx/>
                <a:buFontTx/>
                <a:buNone/>
              </a:pPr>
              <a:t>46</a:t>
            </a:fld>
            <a:endParaRPr lang="en-IN" altLang="en-US" dirty="0">
              <a:solidFill>
                <a:schemeClr val="bg1"/>
              </a:solidFill>
            </a:endParaRPr>
          </a:p>
        </p:txBody>
      </p:sp>
      <p:sp>
        <p:nvSpPr>
          <p:cNvPr id="7" name="TextBox 6"/>
          <p:cNvSpPr txBox="1"/>
          <p:nvPr/>
        </p:nvSpPr>
        <p:spPr>
          <a:xfrm>
            <a:off x="429724" y="3849688"/>
            <a:ext cx="11332552" cy="2308324"/>
          </a:xfrm>
          <a:prstGeom prst="rect">
            <a:avLst/>
          </a:prstGeom>
          <a:noFill/>
        </p:spPr>
        <p:txBody>
          <a:bodyPr wrap="square" rtlCol="0">
            <a:spAutoFit/>
          </a:bodyPr>
          <a:lstStyle/>
          <a:p>
            <a:pPr algn="ctr"/>
            <a:r>
              <a:rPr lang="en-US" sz="4800" dirty="0"/>
              <a:t>  CA Pawan Kumar Agarwal</a:t>
            </a:r>
          </a:p>
          <a:p>
            <a:pPr algn="ctr"/>
            <a:r>
              <a:rPr lang="en-US" sz="4800" dirty="0">
                <a:solidFill>
                  <a:schemeClr val="accent1"/>
                </a:solidFill>
                <a:hlinkClick r:id="rId2"/>
              </a:rPr>
              <a:t>madanlalassociates@gmail.com</a:t>
            </a:r>
            <a:endParaRPr lang="en-US" sz="4800" dirty="0">
              <a:solidFill>
                <a:schemeClr val="accent1"/>
              </a:solidFill>
            </a:endParaRPr>
          </a:p>
          <a:p>
            <a:pPr algn="ctr"/>
            <a:r>
              <a:rPr lang="en-US" sz="4800" dirty="0"/>
              <a:t>9830262464</a:t>
            </a:r>
          </a:p>
        </p:txBody>
      </p:sp>
    </p:spTree>
    <p:extLst>
      <p:ext uri="{BB962C8B-B14F-4D97-AF65-F5344CB8AC3E}">
        <p14:creationId xmlns:p14="http://schemas.microsoft.com/office/powerpoint/2010/main" val="27984377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A7E8276-E7F8-D393-6F54-0BF8862C3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ade Gothic Next Light"/>
              <a:ea typeface="+mn-ea"/>
              <a:cs typeface="+mn-cs"/>
            </a:endParaRPr>
          </a:p>
        </p:txBody>
      </p:sp>
      <p:sp>
        <p:nvSpPr>
          <p:cNvPr id="12" name="Rectangle 11">
            <a:extLst>
              <a:ext uri="{FF2B5EF4-FFF2-40B4-BE49-F238E27FC236}">
                <a16:creationId xmlns:a16="http://schemas.microsoft.com/office/drawing/2014/main" id="{667DFE30-E9B4-B520-D9CF-5181D140E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48201"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ade Gothic Next Light"/>
              <a:ea typeface="+mn-ea"/>
              <a:cs typeface="+mn-cs"/>
            </a:endParaRPr>
          </a:p>
        </p:txBody>
      </p:sp>
      <p:sp>
        <p:nvSpPr>
          <p:cNvPr id="2" name="Title"/>
          <p:cNvSpPr>
            <a:spLocks noGrp="1"/>
          </p:cNvSpPr>
          <p:nvPr>
            <p:ph type="ctrTitle"/>
          </p:nvPr>
        </p:nvSpPr>
        <p:spPr>
          <a:xfrm>
            <a:off x="738786" y="3994511"/>
            <a:ext cx="2797917" cy="1591492"/>
          </a:xfrm>
          <a:noFill/>
        </p:spPr>
        <p:txBody>
          <a:bodyPr>
            <a:normAutofit/>
          </a:bodyPr>
          <a:lstStyle/>
          <a:p>
            <a:endParaRPr dirty="0">
              <a:solidFill>
                <a:schemeClr val="accent1">
                  <a:lumMod val="60000"/>
                  <a:lumOff val="40000"/>
                </a:schemeClr>
              </a:solidFill>
            </a:endParaRPr>
          </a:p>
        </p:txBody>
      </p:sp>
      <p:sp>
        <p:nvSpPr>
          <p:cNvPr id="3" name="Content Placeholder"/>
          <p:cNvSpPr>
            <a:spLocks noGrp="1"/>
          </p:cNvSpPr>
          <p:nvPr>
            <p:ph idx="1"/>
          </p:nvPr>
        </p:nvSpPr>
        <p:spPr>
          <a:xfrm>
            <a:off x="4970833" y="195943"/>
            <a:ext cx="6760724" cy="5844934"/>
          </a:xfrm>
        </p:spPr>
        <p:txBody>
          <a:bodyPr>
            <a:normAutofit/>
          </a:bodyPr>
          <a:lstStyle/>
          <a:p>
            <a:pPr marL="457200" algn="just">
              <a:lnSpc>
                <a:spcPct val="107000"/>
              </a:lnSpc>
              <a:spcAft>
                <a:spcPts val="800"/>
              </a:spcAft>
            </a:pPr>
            <a:r>
              <a:rPr lang="en-IN" sz="1800" kern="0" dirty="0">
                <a:effectLst/>
                <a:latin typeface="Calibri" panose="020F0502020204030204" pitchFamily="34" charset="0"/>
                <a:ea typeface="Calibri" panose="020F0502020204030204" pitchFamily="34" charset="0"/>
                <a:cs typeface="Calibri" panose="020F0502020204030204" pitchFamily="34" charset="0"/>
              </a:rPr>
              <a:t>The main objective of Peer Review is to ensure that in carrying out the assurance service assignments, the members of the Institute – </a:t>
            </a:r>
          </a:p>
          <a:p>
            <a:pPr marL="808038" lvl="1" indent="-342900" algn="just">
              <a:lnSpc>
                <a:spcPct val="107000"/>
              </a:lnSpc>
              <a:spcAft>
                <a:spcPts val="800"/>
              </a:spcAft>
              <a:buFont typeface="+mj-lt"/>
              <a:buAutoNum type="alphaLcParenR"/>
            </a:pPr>
            <a:r>
              <a:rPr lang="en-IN" sz="1800" kern="0" dirty="0">
                <a:effectLst/>
                <a:latin typeface="Calibri" panose="020F0502020204030204" pitchFamily="34" charset="0"/>
                <a:ea typeface="Calibri" panose="020F0502020204030204" pitchFamily="34" charset="0"/>
                <a:cs typeface="Calibri" panose="020F0502020204030204" pitchFamily="34" charset="0"/>
              </a:rPr>
              <a:t>comply with Technical, Professional and Ethical Standards as applicable including other regulatory requirements thereto and </a:t>
            </a:r>
          </a:p>
          <a:p>
            <a:pPr marL="808038" lvl="1" indent="-342900" algn="just">
              <a:lnSpc>
                <a:spcPct val="107000"/>
              </a:lnSpc>
              <a:spcAft>
                <a:spcPts val="800"/>
              </a:spcAft>
              <a:buFont typeface="+mj-lt"/>
              <a:buAutoNum type="alphaLcParenR"/>
            </a:pPr>
            <a:r>
              <a:rPr lang="en-IN" sz="1800" kern="0" dirty="0">
                <a:effectLst/>
                <a:latin typeface="Calibri" panose="020F0502020204030204" pitchFamily="34" charset="0"/>
                <a:ea typeface="Calibri" panose="020F0502020204030204" pitchFamily="34" charset="0"/>
                <a:cs typeface="Calibri" panose="020F0502020204030204" pitchFamily="34" charset="0"/>
              </a:rPr>
              <a:t>have in place proper systems including documentation thereof, to amply demonstrate the quality of the assurance services. [Clause 3(3)]</a:t>
            </a:r>
            <a:r>
              <a:rPr lang="en-IN" kern="0" dirty="0">
                <a:effectLst/>
                <a:latin typeface="Calibri" panose="020F0502020204030204" pitchFamily="34" charset="0"/>
                <a:ea typeface="Calibri" panose="020F0502020204030204" pitchFamily="34" charset="0"/>
                <a:cs typeface="Calibri" panose="020F0502020204030204" pitchFamily="34" charset="0"/>
              </a:rPr>
              <a:t>	</a:t>
            </a:r>
          </a:p>
          <a:p>
            <a:pPr marL="514350" indent="-285750" algn="just">
              <a:lnSpc>
                <a:spcPct val="107000"/>
              </a:lnSpc>
              <a:spcAft>
                <a:spcPts val="800"/>
              </a:spcAft>
            </a:pPr>
            <a:r>
              <a:rPr lang="en-IN" sz="1800" kern="0" dirty="0">
                <a:effectLst/>
                <a:latin typeface="Calibri" panose="020F0502020204030204" pitchFamily="34" charset="0"/>
                <a:ea typeface="Calibri" panose="020F0502020204030204" pitchFamily="34" charset="0"/>
                <a:cs typeface="Calibri" panose="020F0502020204030204" pitchFamily="34" charset="0"/>
              </a:rPr>
              <a:t>It is important to note that Peer Review does not seek to redefine the scope and authority of any of the Technical, Professional and Ethical Standards but only seeks to ensure that they </a:t>
            </a:r>
            <a:r>
              <a:rPr lang="en-IN" sz="1800" b="1" kern="0" dirty="0">
                <a:effectLst/>
                <a:latin typeface="Calibri" panose="020F0502020204030204" pitchFamily="34" charset="0"/>
                <a:ea typeface="Calibri" panose="020F0502020204030204" pitchFamily="34" charset="0"/>
                <a:cs typeface="Calibri" panose="020F0502020204030204" pitchFamily="34" charset="0"/>
              </a:rPr>
              <a:t>are implemented, both in letter and spirit.</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spcAft>
                <a:spcPts val="800"/>
              </a:spcAft>
            </a:pPr>
            <a:r>
              <a:rPr lang="en-IN" sz="1800" kern="0" dirty="0">
                <a:effectLst/>
                <a:latin typeface="Calibri" panose="020F0502020204030204" pitchFamily="34" charset="0"/>
                <a:ea typeface="Calibri" panose="020F0502020204030204" pitchFamily="34" charset="0"/>
                <a:cs typeface="Calibri" panose="020F0502020204030204" pitchFamily="34" charset="0"/>
              </a:rPr>
              <a:t>Therefore, the objective is to maintain and enhance the quality of assurance services by </a:t>
            </a:r>
            <a:r>
              <a:rPr lang="en-IN" sz="1800" b="1" kern="0" dirty="0">
                <a:effectLst/>
                <a:latin typeface="Calibri" panose="020F0502020204030204" pitchFamily="34" charset="0"/>
                <a:ea typeface="Calibri" panose="020F0502020204030204" pitchFamily="34" charset="0"/>
                <a:cs typeface="Calibri" panose="020F0502020204030204" pitchFamily="34" charset="0"/>
              </a:rPr>
              <a:t>providing appropriate guidance</a:t>
            </a:r>
            <a:r>
              <a:rPr lang="en-IN" sz="1800" kern="0" dirty="0">
                <a:effectLst/>
                <a:latin typeface="Calibri" panose="020F0502020204030204" pitchFamily="34" charset="0"/>
                <a:ea typeface="Calibri" panose="020F0502020204030204" pitchFamily="34" charset="0"/>
                <a:cs typeface="Calibri" panose="020F0502020204030204" pitchFamily="34" charset="0"/>
              </a:rPr>
              <a:t> rather than simply pointing out deficiencies of the Practice Unit.</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10000"/>
              </a:lnSpc>
            </a:pPr>
            <a:endParaRPr lang="en-US" sz="1700" dirty="0"/>
          </a:p>
        </p:txBody>
      </p:sp>
      <p:sp>
        <p:nvSpPr>
          <p:cNvPr id="14" name="Freeform: Shape 13">
            <a:extLst>
              <a:ext uri="{FF2B5EF4-FFF2-40B4-BE49-F238E27FC236}">
                <a16:creationId xmlns:a16="http://schemas.microsoft.com/office/drawing/2014/main" id="{9464ED38-224B-AB8F-2B4A-18C5B2BE0B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35883" y="935882"/>
            <a:ext cx="2797917" cy="4993618"/>
          </a:xfrm>
          <a:custGeom>
            <a:avLst/>
            <a:gdLst>
              <a:gd name="connsiteX0" fmla="*/ 0 w 4172596"/>
              <a:gd name="connsiteY0" fmla="*/ 0 h 4952999"/>
              <a:gd name="connsiteX1" fmla="*/ 4172596 w 4172596"/>
              <a:gd name="connsiteY1" fmla="*/ 0 h 4952999"/>
              <a:gd name="connsiteX2" fmla="*/ 4172596 w 4172596"/>
              <a:gd name="connsiteY2" fmla="*/ 342900 h 4952999"/>
              <a:gd name="connsiteX3" fmla="*/ 3239761 w 4172596"/>
              <a:gd name="connsiteY3" fmla="*/ 342900 h 4952999"/>
              <a:gd name="connsiteX4" fmla="*/ 3239761 w 4172596"/>
              <a:gd name="connsiteY4" fmla="*/ 1934392 h 4952999"/>
              <a:gd name="connsiteX5" fmla="*/ 4172596 w 4172596"/>
              <a:gd name="connsiteY5" fmla="*/ 1934392 h 4952999"/>
              <a:gd name="connsiteX6" fmla="*/ 4172596 w 4172596"/>
              <a:gd name="connsiteY6" fmla="*/ 4952999 h 4952999"/>
              <a:gd name="connsiteX7" fmla="*/ 0 w 4172596"/>
              <a:gd name="connsiteY7" fmla="*/ 4952999 h 4952999"/>
              <a:gd name="connsiteX0" fmla="*/ 3239761 w 4172596"/>
              <a:gd name="connsiteY0" fmla="*/ 1934392 h 4952999"/>
              <a:gd name="connsiteX1" fmla="*/ 4172596 w 4172596"/>
              <a:gd name="connsiteY1" fmla="*/ 1934392 h 4952999"/>
              <a:gd name="connsiteX2" fmla="*/ 4172596 w 4172596"/>
              <a:gd name="connsiteY2" fmla="*/ 4952999 h 4952999"/>
              <a:gd name="connsiteX3" fmla="*/ 0 w 4172596"/>
              <a:gd name="connsiteY3" fmla="*/ 4952999 h 4952999"/>
              <a:gd name="connsiteX4" fmla="*/ 0 w 4172596"/>
              <a:gd name="connsiteY4" fmla="*/ 0 h 4952999"/>
              <a:gd name="connsiteX5" fmla="*/ 4172596 w 4172596"/>
              <a:gd name="connsiteY5" fmla="*/ 0 h 4952999"/>
              <a:gd name="connsiteX6" fmla="*/ 4172596 w 4172596"/>
              <a:gd name="connsiteY6" fmla="*/ 342900 h 4952999"/>
              <a:gd name="connsiteX7" fmla="*/ 3239761 w 4172596"/>
              <a:gd name="connsiteY7" fmla="*/ 342900 h 4952999"/>
              <a:gd name="connsiteX8" fmla="*/ 3331201 w 4172596"/>
              <a:gd name="connsiteY8" fmla="*/ 2025832 h 4952999"/>
              <a:gd name="connsiteX0" fmla="*/ 3239761 w 4172596"/>
              <a:gd name="connsiteY0" fmla="*/ 1934392 h 4952999"/>
              <a:gd name="connsiteX1" fmla="*/ 4172596 w 4172596"/>
              <a:gd name="connsiteY1" fmla="*/ 1934392 h 4952999"/>
              <a:gd name="connsiteX2" fmla="*/ 4172596 w 4172596"/>
              <a:gd name="connsiteY2" fmla="*/ 4952999 h 4952999"/>
              <a:gd name="connsiteX3" fmla="*/ 0 w 4172596"/>
              <a:gd name="connsiteY3" fmla="*/ 4952999 h 4952999"/>
              <a:gd name="connsiteX4" fmla="*/ 0 w 4172596"/>
              <a:gd name="connsiteY4" fmla="*/ 0 h 4952999"/>
              <a:gd name="connsiteX5" fmla="*/ 4172596 w 4172596"/>
              <a:gd name="connsiteY5" fmla="*/ 0 h 4952999"/>
              <a:gd name="connsiteX6" fmla="*/ 4172596 w 4172596"/>
              <a:gd name="connsiteY6" fmla="*/ 342900 h 4952999"/>
              <a:gd name="connsiteX7" fmla="*/ 3239761 w 4172596"/>
              <a:gd name="connsiteY7" fmla="*/ 342900 h 4952999"/>
              <a:gd name="connsiteX0" fmla="*/ 4172596 w 4172596"/>
              <a:gd name="connsiteY0" fmla="*/ 1934392 h 4952999"/>
              <a:gd name="connsiteX1" fmla="*/ 4172596 w 4172596"/>
              <a:gd name="connsiteY1" fmla="*/ 4952999 h 4952999"/>
              <a:gd name="connsiteX2" fmla="*/ 0 w 4172596"/>
              <a:gd name="connsiteY2" fmla="*/ 4952999 h 4952999"/>
              <a:gd name="connsiteX3" fmla="*/ 0 w 4172596"/>
              <a:gd name="connsiteY3" fmla="*/ 0 h 4952999"/>
              <a:gd name="connsiteX4" fmla="*/ 4172596 w 4172596"/>
              <a:gd name="connsiteY4" fmla="*/ 0 h 4952999"/>
              <a:gd name="connsiteX5" fmla="*/ 4172596 w 4172596"/>
              <a:gd name="connsiteY5" fmla="*/ 342900 h 4952999"/>
              <a:gd name="connsiteX6" fmla="*/ 3239761 w 4172596"/>
              <a:gd name="connsiteY6" fmla="*/ 342900 h 4952999"/>
              <a:gd name="connsiteX0" fmla="*/ 4172596 w 4172596"/>
              <a:gd name="connsiteY0" fmla="*/ 1934392 h 4952999"/>
              <a:gd name="connsiteX1" fmla="*/ 4172596 w 4172596"/>
              <a:gd name="connsiteY1" fmla="*/ 4952999 h 4952999"/>
              <a:gd name="connsiteX2" fmla="*/ 0 w 4172596"/>
              <a:gd name="connsiteY2" fmla="*/ 4952999 h 4952999"/>
              <a:gd name="connsiteX3" fmla="*/ 0 w 4172596"/>
              <a:gd name="connsiteY3" fmla="*/ 0 h 4952999"/>
              <a:gd name="connsiteX4" fmla="*/ 4172596 w 4172596"/>
              <a:gd name="connsiteY4" fmla="*/ 0 h 4952999"/>
              <a:gd name="connsiteX5" fmla="*/ 4172596 w 4172596"/>
              <a:gd name="connsiteY5" fmla="*/ 342900 h 4952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72596" h="4952999">
                <a:moveTo>
                  <a:pt x="4172596" y="1934392"/>
                </a:moveTo>
                <a:lnTo>
                  <a:pt x="4172596" y="4952999"/>
                </a:lnTo>
                <a:lnTo>
                  <a:pt x="0" y="4952999"/>
                </a:lnTo>
                <a:lnTo>
                  <a:pt x="0" y="0"/>
                </a:lnTo>
                <a:lnTo>
                  <a:pt x="4172596" y="0"/>
                </a:lnTo>
                <a:lnTo>
                  <a:pt x="4172596" y="342900"/>
                </a:lnTo>
              </a:path>
            </a:pathLst>
          </a:cu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ade Gothic Next Light"/>
              <a:ea typeface="+mn-ea"/>
              <a:cs typeface="+mn-cs"/>
            </a:endParaRPr>
          </a:p>
        </p:txBody>
      </p:sp>
      <p:sp>
        <p:nvSpPr>
          <p:cNvPr id="4" name="Title">
            <a:extLst>
              <a:ext uri="{FF2B5EF4-FFF2-40B4-BE49-F238E27FC236}">
                <a16:creationId xmlns:a16="http://schemas.microsoft.com/office/drawing/2014/main" id="{01274097-BAA4-3107-972B-F41DA930555C}"/>
              </a:ext>
            </a:extLst>
          </p:cNvPr>
          <p:cNvSpPr txBox="1">
            <a:spLocks/>
          </p:cNvSpPr>
          <p:nvPr/>
        </p:nvSpPr>
        <p:spPr>
          <a:xfrm>
            <a:off x="8808063" y="6205440"/>
            <a:ext cx="3116277" cy="352619"/>
          </a:xfrm>
          <a:prstGeom prst="rect">
            <a:avLst/>
          </a:prstGeom>
          <a:noFill/>
        </p:spPr>
        <p:txBody>
          <a:bodyPr vert="horz" lIns="91440" tIns="45720" rIns="91440" bIns="45720" rtlCol="0" anchor="b">
            <a:noAutofit/>
          </a:bodyPr>
          <a:lstStyle>
            <a:lvl1pPr algn="l" defTabSz="914400" rtl="0" eaLnBrk="1" latinLnBrk="0" hangingPunct="1">
              <a:lnSpc>
                <a:spcPct val="120000"/>
              </a:lnSpc>
              <a:spcBef>
                <a:spcPct val="0"/>
              </a:spcBef>
              <a:buNone/>
              <a:defRPr sz="3200" b="1" kern="1200" cap="all" spc="530" baseline="0">
                <a:solidFill>
                  <a:schemeClr val="tx1"/>
                </a:solidFill>
                <a:latin typeface="+mj-lt"/>
                <a:ea typeface="+mj-ea"/>
                <a:cs typeface="+mj-cs"/>
              </a:defRPr>
            </a:lvl1pPr>
          </a:lstStyle>
          <a:p>
            <a:pPr marL="0" marR="0" lvl="0" indent="0" algn="l" defTabSz="914400" rtl="0" eaLnBrk="1" fontAlgn="auto" latinLnBrk="0" hangingPunct="1">
              <a:lnSpc>
                <a:spcPct val="120000"/>
              </a:lnSpc>
              <a:spcBef>
                <a:spcPct val="0"/>
              </a:spcBef>
              <a:spcAft>
                <a:spcPts val="0"/>
              </a:spcAft>
              <a:buClrTx/>
              <a:buSzTx/>
              <a:buFontTx/>
              <a:buNone/>
              <a:tabLst/>
              <a:defRPr/>
            </a:pPr>
            <a:r>
              <a:rPr kumimoji="0" lang="en-US" sz="1400" b="1" i="0" u="none" strike="noStrike" kern="1200" cap="all" spc="0" normalizeH="0" baseline="0" noProof="0" dirty="0">
                <a:ln>
                  <a:noFill/>
                </a:ln>
                <a:solidFill>
                  <a:srgbClr val="000000"/>
                </a:solidFill>
                <a:effectLst/>
                <a:uLnTx/>
                <a:uFillTx/>
                <a:latin typeface="Lucida Handwriting" panose="03010101010101010101" pitchFamily="66" charset="0"/>
                <a:ea typeface="Calibri" panose="020F0502020204030204" pitchFamily="34" charset="0"/>
                <a:cs typeface="Calibri" panose="020F0502020204030204" pitchFamily="34" charset="0"/>
              </a:rPr>
              <a:t>Ca </a:t>
            </a:r>
            <a:r>
              <a:rPr kumimoji="0" lang="en-US" sz="1400" b="1" i="0" u="none" strike="noStrike" kern="1200" cap="all" spc="0" normalizeH="0" baseline="0" noProof="0" dirty="0" err="1">
                <a:ln>
                  <a:noFill/>
                </a:ln>
                <a:solidFill>
                  <a:srgbClr val="000000"/>
                </a:solidFill>
                <a:effectLst/>
                <a:uLnTx/>
                <a:uFillTx/>
                <a:latin typeface="Lucida Handwriting" panose="03010101010101010101" pitchFamily="66" charset="0"/>
                <a:ea typeface="Calibri" panose="020F0502020204030204" pitchFamily="34" charset="0"/>
                <a:cs typeface="Calibri" panose="020F0502020204030204" pitchFamily="34" charset="0"/>
              </a:rPr>
              <a:t>pAWAN</a:t>
            </a:r>
            <a:r>
              <a:rPr kumimoji="0" lang="en-US" sz="1400" b="1" i="0" u="none" strike="noStrike" kern="1200" cap="all" spc="0" normalizeH="0" baseline="0" noProof="0" dirty="0">
                <a:ln>
                  <a:noFill/>
                </a:ln>
                <a:solidFill>
                  <a:srgbClr val="000000"/>
                </a:solidFill>
                <a:effectLst/>
                <a:uLnTx/>
                <a:uFillTx/>
                <a:latin typeface="Lucida Handwriting" panose="03010101010101010101" pitchFamily="66" charset="0"/>
                <a:ea typeface="Calibri" panose="020F0502020204030204" pitchFamily="34" charset="0"/>
                <a:cs typeface="Calibri" panose="020F0502020204030204" pitchFamily="34" charset="0"/>
              </a:rPr>
              <a:t> </a:t>
            </a:r>
            <a:r>
              <a:rPr kumimoji="0" lang="en-US" sz="1400" b="1" i="0" u="none" strike="noStrike" kern="1200" cap="all" spc="0" normalizeH="0" baseline="0" noProof="0" dirty="0" err="1">
                <a:ln>
                  <a:noFill/>
                </a:ln>
                <a:solidFill>
                  <a:srgbClr val="000000"/>
                </a:solidFill>
                <a:effectLst/>
                <a:uLnTx/>
                <a:uFillTx/>
                <a:latin typeface="Lucida Handwriting" panose="03010101010101010101" pitchFamily="66" charset="0"/>
                <a:ea typeface="Calibri" panose="020F0502020204030204" pitchFamily="34" charset="0"/>
                <a:cs typeface="Calibri" panose="020F0502020204030204" pitchFamily="34" charset="0"/>
              </a:rPr>
              <a:t>kUMAR</a:t>
            </a:r>
            <a:r>
              <a:rPr kumimoji="0" lang="en-US" sz="1400" b="1" i="0" u="none" strike="noStrike" kern="1200" cap="all" spc="0" normalizeH="0" baseline="0" noProof="0" dirty="0">
                <a:ln>
                  <a:noFill/>
                </a:ln>
                <a:solidFill>
                  <a:srgbClr val="000000"/>
                </a:solidFill>
                <a:effectLst/>
                <a:uLnTx/>
                <a:uFillTx/>
                <a:latin typeface="Lucida Handwriting" panose="03010101010101010101" pitchFamily="66" charset="0"/>
                <a:ea typeface="Calibri" panose="020F0502020204030204" pitchFamily="34" charset="0"/>
                <a:cs typeface="Calibri" panose="020F0502020204030204" pitchFamily="34" charset="0"/>
              </a:rPr>
              <a:t> </a:t>
            </a:r>
            <a:r>
              <a:rPr kumimoji="0" lang="en-US" sz="1400" b="1" i="0" u="none" strike="noStrike" kern="1200" cap="all" spc="0" normalizeH="0" baseline="0" noProof="0" dirty="0" err="1">
                <a:ln>
                  <a:noFill/>
                </a:ln>
                <a:solidFill>
                  <a:srgbClr val="000000"/>
                </a:solidFill>
                <a:effectLst/>
                <a:uLnTx/>
                <a:uFillTx/>
                <a:latin typeface="Lucida Handwriting" panose="03010101010101010101" pitchFamily="66" charset="0"/>
                <a:ea typeface="Calibri" panose="020F0502020204030204" pitchFamily="34" charset="0"/>
                <a:cs typeface="Calibri" panose="020F0502020204030204" pitchFamily="34" charset="0"/>
              </a:rPr>
              <a:t>agarwaL</a:t>
            </a:r>
            <a:endParaRPr kumimoji="0" lang="en-US" sz="1400" b="1" i="0" u="none" strike="noStrike" kern="1200" cap="all" spc="0" normalizeH="0" baseline="0" noProof="0" dirty="0">
              <a:ln>
                <a:noFill/>
              </a:ln>
              <a:solidFill>
                <a:srgbClr val="000000"/>
              </a:solidFill>
              <a:effectLst/>
              <a:uLnTx/>
              <a:uFillTx/>
              <a:latin typeface="Lucida Handwriting" panose="03010101010101010101" pitchFamily="66" charset="0"/>
              <a:ea typeface="Calibri" panose="020F0502020204030204" pitchFamily="34" charset="0"/>
              <a:cs typeface="Calibri" panose="020F0502020204030204" pitchFamily="34" charset="0"/>
            </a:endParaRPr>
          </a:p>
        </p:txBody>
      </p:sp>
      <p:graphicFrame>
        <p:nvGraphicFramePr>
          <p:cNvPr id="8" name="Diagram 7">
            <a:extLst>
              <a:ext uri="{FF2B5EF4-FFF2-40B4-BE49-F238E27FC236}">
                <a16:creationId xmlns:a16="http://schemas.microsoft.com/office/drawing/2014/main" id="{B61DF376-B17F-93F0-2884-AB74AC316F8E}"/>
              </a:ext>
            </a:extLst>
          </p:cNvPr>
          <p:cNvGraphicFramePr/>
          <p:nvPr/>
        </p:nvGraphicFramePr>
        <p:xfrm>
          <a:off x="-5732" y="0"/>
          <a:ext cx="4681145"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itle">
            <a:extLst>
              <a:ext uri="{FF2B5EF4-FFF2-40B4-BE49-F238E27FC236}">
                <a16:creationId xmlns:a16="http://schemas.microsoft.com/office/drawing/2014/main" id="{86D25A9E-5984-D3C7-B801-9819C5B622B6}"/>
              </a:ext>
            </a:extLst>
          </p:cNvPr>
          <p:cNvSpPr txBox="1">
            <a:spLocks/>
          </p:cNvSpPr>
          <p:nvPr/>
        </p:nvSpPr>
        <p:spPr>
          <a:xfrm>
            <a:off x="9079870" y="6397674"/>
            <a:ext cx="2870751" cy="422225"/>
          </a:xfrm>
          <a:prstGeom prst="rect">
            <a:avLst/>
          </a:prstGeom>
          <a:noFill/>
        </p:spPr>
        <p:txBody>
          <a:bodyPr vert="horz" lIns="91440" tIns="45720" rIns="91440" bIns="45720" rtlCol="0" anchor="b">
            <a:noAutofit/>
          </a:bodyPr>
          <a:lstStyle>
            <a:lvl1pPr algn="l" defTabSz="914400" rtl="0" eaLnBrk="1" latinLnBrk="0" hangingPunct="1">
              <a:lnSpc>
                <a:spcPct val="120000"/>
              </a:lnSpc>
              <a:spcBef>
                <a:spcPct val="0"/>
              </a:spcBef>
              <a:buNone/>
              <a:defRPr sz="3200" b="1" kern="1200" cap="all" spc="530" baseline="0">
                <a:solidFill>
                  <a:schemeClr val="tx1"/>
                </a:solidFill>
                <a:latin typeface="+mj-lt"/>
                <a:ea typeface="+mj-ea"/>
                <a:cs typeface="+mj-cs"/>
              </a:defRPr>
            </a:lvl1pPr>
          </a:lstStyle>
          <a:p>
            <a:pPr marL="0" marR="0" lvl="0" indent="0" algn="ctr" defTabSz="914400" rtl="0" eaLnBrk="1" fontAlgn="auto" latinLnBrk="0" hangingPunct="1">
              <a:lnSpc>
                <a:spcPct val="120000"/>
              </a:lnSpc>
              <a:spcBef>
                <a:spcPct val="0"/>
              </a:spcBef>
              <a:spcAft>
                <a:spcPts val="0"/>
              </a:spcAft>
              <a:buClrTx/>
              <a:buSzTx/>
              <a:buFontTx/>
              <a:buNone/>
              <a:tabLst/>
              <a:defRPr/>
            </a:pPr>
            <a:r>
              <a:rPr kumimoji="0" lang="en-US" sz="1400" b="0"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Arial" panose="020B0604020202020204" pitchFamily="34" charset="0"/>
                <a:ea typeface="Calibri" panose="020F0502020204030204" pitchFamily="34" charset="0"/>
                <a:cs typeface="Arial" panose="020B0604020202020204" pitchFamily="34" charset="0"/>
              </a:rPr>
              <a:t>madanlalassociates@gmail.com</a:t>
            </a:r>
          </a:p>
        </p:txBody>
      </p:sp>
      <p:sp>
        <p:nvSpPr>
          <p:cNvPr id="11" name="Title">
            <a:extLst>
              <a:ext uri="{FF2B5EF4-FFF2-40B4-BE49-F238E27FC236}">
                <a16:creationId xmlns:a16="http://schemas.microsoft.com/office/drawing/2014/main" id="{0108D8DF-178D-A053-C180-15251B14BC80}"/>
              </a:ext>
            </a:extLst>
          </p:cNvPr>
          <p:cNvSpPr txBox="1">
            <a:spLocks/>
          </p:cNvSpPr>
          <p:nvPr/>
        </p:nvSpPr>
        <p:spPr>
          <a:xfrm>
            <a:off x="144874" y="3949688"/>
            <a:ext cx="2988417" cy="1591492"/>
          </a:xfrm>
          <a:prstGeom prst="rect">
            <a:avLst/>
          </a:prstGeom>
          <a:noFill/>
        </p:spPr>
        <p:txBody>
          <a:bodyPr vert="horz" lIns="91440" tIns="45720" rIns="91440" bIns="45720" rtlCol="0" anchor="b">
            <a:normAutofit/>
          </a:bodyPr>
          <a:lstStyle>
            <a:lvl1pPr algn="l" defTabSz="914400" rtl="0" eaLnBrk="1" latinLnBrk="0" hangingPunct="1">
              <a:lnSpc>
                <a:spcPct val="120000"/>
              </a:lnSpc>
              <a:spcBef>
                <a:spcPct val="0"/>
              </a:spcBef>
              <a:buNone/>
              <a:defRPr sz="2800" b="1" kern="1200" cap="all" spc="500" baseline="0">
                <a:solidFill>
                  <a:schemeClr val="tx1"/>
                </a:solidFill>
                <a:latin typeface="+mj-lt"/>
                <a:ea typeface="+mj-ea"/>
                <a:cs typeface="+mj-cs"/>
              </a:defRPr>
            </a:lvl1pPr>
          </a:lstStyle>
          <a:p>
            <a:pPr marL="0" marR="0" lvl="0" indent="0" algn="l" defTabSz="914400" rtl="0" eaLnBrk="1" fontAlgn="auto" latinLnBrk="0" hangingPunct="1">
              <a:lnSpc>
                <a:spcPct val="120000"/>
              </a:lnSpc>
              <a:spcBef>
                <a:spcPct val="0"/>
              </a:spcBef>
              <a:spcAft>
                <a:spcPts val="0"/>
              </a:spcAft>
              <a:buClrTx/>
              <a:buSzTx/>
              <a:buFontTx/>
              <a:buNone/>
              <a:tabLst/>
              <a:defRPr/>
            </a:pPr>
            <a:r>
              <a:rPr kumimoji="0" lang="en-US" sz="2800" b="1" i="0" u="none" strike="noStrike" kern="1200" cap="all" spc="500" normalizeH="0" baseline="0" noProof="0" dirty="0">
                <a:ln>
                  <a:solidFill>
                    <a:srgbClr val="FFFFFF"/>
                  </a:solidFill>
                </a:ln>
                <a:solidFill>
                  <a:srgbClr val="FFFFFF"/>
                </a:solidFill>
                <a:effectLst/>
                <a:uLnTx/>
                <a:uFillTx/>
                <a:latin typeface="Trade Gothic Next Cond"/>
                <a:ea typeface="+mj-ea"/>
                <a:cs typeface="+mj-cs"/>
              </a:rPr>
              <a:t>Objective</a:t>
            </a:r>
            <a:endParaRPr kumimoji="0" lang="en-US" sz="2800" b="1" i="0" u="none" strike="noStrike" kern="1200" cap="all" spc="500" normalizeH="0" baseline="0" noProof="0" dirty="0">
              <a:ln>
                <a:solidFill>
                  <a:srgbClr val="FFFFFF"/>
                </a:solidFill>
              </a:ln>
              <a:solidFill>
                <a:srgbClr val="FFFFFF"/>
              </a:solidFill>
              <a:effectLst/>
              <a:uLnTx/>
              <a:uFillTx/>
              <a:latin typeface="Calibri"/>
              <a:ea typeface="+mj-ea"/>
              <a:cs typeface="Calibri"/>
            </a:endParaRPr>
          </a:p>
        </p:txBody>
      </p:sp>
    </p:spTree>
    <p:extLst>
      <p:ext uri="{BB962C8B-B14F-4D97-AF65-F5344CB8AC3E}">
        <p14:creationId xmlns:p14="http://schemas.microsoft.com/office/powerpoint/2010/main" val="1667024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BE2A49E-0BD9-321C-F602-AFA2FCF9B2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198" y="931857"/>
            <a:ext cx="10326946" cy="4996302"/>
          </a:xfrm>
          <a:prstGeom prst="rect">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ade Gothic Next Light"/>
              <a:ea typeface="+mn-ea"/>
              <a:cs typeface="+mn-cs"/>
            </a:endParaRPr>
          </a:p>
        </p:txBody>
      </p:sp>
      <p:sp useBgFill="1">
        <p:nvSpPr>
          <p:cNvPr id="12" name="Rectangle 11">
            <a:extLst>
              <a:ext uri="{FF2B5EF4-FFF2-40B4-BE49-F238E27FC236}">
                <a16:creationId xmlns:a16="http://schemas.microsoft.com/office/drawing/2014/main" id="{0623FB3B-24E7-5304-70D8-3CA402902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ade Gothic Next Light"/>
              <a:ea typeface="+mn-ea"/>
              <a:cs typeface="+mn-cs"/>
            </a:endParaRPr>
          </a:p>
        </p:txBody>
      </p:sp>
      <p:sp>
        <p:nvSpPr>
          <p:cNvPr id="14" name="Rectangle 13">
            <a:extLst>
              <a:ext uri="{FF2B5EF4-FFF2-40B4-BE49-F238E27FC236}">
                <a16:creationId xmlns:a16="http://schemas.microsoft.com/office/drawing/2014/main" id="{97081EE3-B6BE-9584-F5AF-E5F6484DA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ade Gothic Next Light"/>
              <a:ea typeface="+mn-ea"/>
              <a:cs typeface="+mn-cs"/>
            </a:endParaRPr>
          </a:p>
        </p:txBody>
      </p:sp>
      <p:pic>
        <p:nvPicPr>
          <p:cNvPr id="6" name="Picture 5" descr="Magnifying glass and question mark">
            <a:extLst>
              <a:ext uri="{FF2B5EF4-FFF2-40B4-BE49-F238E27FC236}">
                <a16:creationId xmlns:a16="http://schemas.microsoft.com/office/drawing/2014/main" id="{CB072B6B-C951-D8B9-6129-0F6F391B4887}"/>
              </a:ext>
            </a:extLst>
          </p:cNvPr>
          <p:cNvPicPr>
            <a:picLocks noChangeAspect="1"/>
          </p:cNvPicPr>
          <p:nvPr/>
        </p:nvPicPr>
        <p:blipFill rotWithShape="1">
          <a:blip r:embed="rId2">
            <a:alphaModFix amt="50000"/>
          </a:blip>
          <a:srcRect r="-2" b="-2"/>
          <a:stretch/>
        </p:blipFill>
        <p:spPr>
          <a:xfrm>
            <a:off x="-149" y="-5291"/>
            <a:ext cx="12192001" cy="6858000"/>
          </a:xfrm>
          <a:prstGeom prst="rect">
            <a:avLst/>
          </a:prstGeom>
        </p:spPr>
      </p:pic>
      <p:sp>
        <p:nvSpPr>
          <p:cNvPr id="16" name="Freeform: Shape 15">
            <a:extLst>
              <a:ext uri="{FF2B5EF4-FFF2-40B4-BE49-F238E27FC236}">
                <a16:creationId xmlns:a16="http://schemas.microsoft.com/office/drawing/2014/main" id="{4711BF64-C99B-2F90-ADA1-0C08F9BE8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1856" y="934541"/>
            <a:ext cx="10329631" cy="4992275"/>
          </a:xfrm>
          <a:custGeom>
            <a:avLst/>
            <a:gdLst>
              <a:gd name="connsiteX0" fmla="*/ 0 w 9985794"/>
              <a:gd name="connsiteY0" fmla="*/ 0 h 4920343"/>
              <a:gd name="connsiteX1" fmla="*/ 9985794 w 9985794"/>
              <a:gd name="connsiteY1" fmla="*/ 0 h 4920343"/>
              <a:gd name="connsiteX2" fmla="*/ 9985794 w 9985794"/>
              <a:gd name="connsiteY2" fmla="*/ 4920343 h 4920343"/>
              <a:gd name="connsiteX3" fmla="*/ 0 w 9985794"/>
              <a:gd name="connsiteY3" fmla="*/ 4920343 h 4920343"/>
              <a:gd name="connsiteX4" fmla="*/ 0 w 9985794"/>
              <a:gd name="connsiteY4" fmla="*/ 4119525 h 4920343"/>
              <a:gd name="connsiteX5" fmla="*/ 4905554 w 9985794"/>
              <a:gd name="connsiteY5" fmla="*/ 4119525 h 4920343"/>
              <a:gd name="connsiteX6" fmla="*/ 4905554 w 9985794"/>
              <a:gd name="connsiteY6" fmla="*/ 1451087 h 4920343"/>
              <a:gd name="connsiteX7" fmla="*/ 0 w 9985794"/>
              <a:gd name="connsiteY7" fmla="*/ 1451087 h 4920343"/>
              <a:gd name="connsiteX0" fmla="*/ 4905554 w 9985794"/>
              <a:gd name="connsiteY0" fmla="*/ 4119525 h 4920343"/>
              <a:gd name="connsiteX1" fmla="*/ 4905554 w 9985794"/>
              <a:gd name="connsiteY1" fmla="*/ 1451087 h 4920343"/>
              <a:gd name="connsiteX2" fmla="*/ 0 w 9985794"/>
              <a:gd name="connsiteY2" fmla="*/ 1451087 h 4920343"/>
              <a:gd name="connsiteX3" fmla="*/ 0 w 9985794"/>
              <a:gd name="connsiteY3" fmla="*/ 0 h 4920343"/>
              <a:gd name="connsiteX4" fmla="*/ 9985794 w 9985794"/>
              <a:gd name="connsiteY4" fmla="*/ 0 h 4920343"/>
              <a:gd name="connsiteX5" fmla="*/ 9985794 w 9985794"/>
              <a:gd name="connsiteY5" fmla="*/ 4920343 h 4920343"/>
              <a:gd name="connsiteX6" fmla="*/ 0 w 9985794"/>
              <a:gd name="connsiteY6" fmla="*/ 4920343 h 4920343"/>
              <a:gd name="connsiteX7" fmla="*/ 0 w 9985794"/>
              <a:gd name="connsiteY7" fmla="*/ 4119525 h 4920343"/>
              <a:gd name="connsiteX8" fmla="*/ 4996994 w 9985794"/>
              <a:gd name="connsiteY8" fmla="*/ 4210965 h 4920343"/>
              <a:gd name="connsiteX0" fmla="*/ 4905554 w 9985794"/>
              <a:gd name="connsiteY0" fmla="*/ 4119525 h 4920343"/>
              <a:gd name="connsiteX1" fmla="*/ 4905554 w 9985794"/>
              <a:gd name="connsiteY1" fmla="*/ 1451087 h 4920343"/>
              <a:gd name="connsiteX2" fmla="*/ 0 w 9985794"/>
              <a:gd name="connsiteY2" fmla="*/ 1451087 h 4920343"/>
              <a:gd name="connsiteX3" fmla="*/ 0 w 9985794"/>
              <a:gd name="connsiteY3" fmla="*/ 0 h 4920343"/>
              <a:gd name="connsiteX4" fmla="*/ 9985794 w 9985794"/>
              <a:gd name="connsiteY4" fmla="*/ 0 h 4920343"/>
              <a:gd name="connsiteX5" fmla="*/ 9985794 w 9985794"/>
              <a:gd name="connsiteY5" fmla="*/ 4920343 h 4920343"/>
              <a:gd name="connsiteX6" fmla="*/ 0 w 9985794"/>
              <a:gd name="connsiteY6" fmla="*/ 4920343 h 4920343"/>
              <a:gd name="connsiteX7" fmla="*/ 0 w 9985794"/>
              <a:gd name="connsiteY7" fmla="*/ 4119525 h 4920343"/>
              <a:gd name="connsiteX0" fmla="*/ 4905554 w 9985794"/>
              <a:gd name="connsiteY0" fmla="*/ 1451087 h 4920343"/>
              <a:gd name="connsiteX1" fmla="*/ 0 w 9985794"/>
              <a:gd name="connsiteY1" fmla="*/ 1451087 h 4920343"/>
              <a:gd name="connsiteX2" fmla="*/ 0 w 9985794"/>
              <a:gd name="connsiteY2" fmla="*/ 0 h 4920343"/>
              <a:gd name="connsiteX3" fmla="*/ 9985794 w 9985794"/>
              <a:gd name="connsiteY3" fmla="*/ 0 h 4920343"/>
              <a:gd name="connsiteX4" fmla="*/ 9985794 w 9985794"/>
              <a:gd name="connsiteY4" fmla="*/ 4920343 h 4920343"/>
              <a:gd name="connsiteX5" fmla="*/ 0 w 9985794"/>
              <a:gd name="connsiteY5" fmla="*/ 4920343 h 4920343"/>
              <a:gd name="connsiteX6" fmla="*/ 0 w 9985794"/>
              <a:gd name="connsiteY6" fmla="*/ 4119525 h 4920343"/>
              <a:gd name="connsiteX0" fmla="*/ 0 w 9985794"/>
              <a:gd name="connsiteY0" fmla="*/ 1451087 h 4920343"/>
              <a:gd name="connsiteX1" fmla="*/ 0 w 9985794"/>
              <a:gd name="connsiteY1" fmla="*/ 0 h 4920343"/>
              <a:gd name="connsiteX2" fmla="*/ 9985794 w 9985794"/>
              <a:gd name="connsiteY2" fmla="*/ 0 h 4920343"/>
              <a:gd name="connsiteX3" fmla="*/ 9985794 w 9985794"/>
              <a:gd name="connsiteY3" fmla="*/ 4920343 h 4920343"/>
              <a:gd name="connsiteX4" fmla="*/ 0 w 9985794"/>
              <a:gd name="connsiteY4" fmla="*/ 4920343 h 4920343"/>
              <a:gd name="connsiteX5" fmla="*/ 0 w 9985794"/>
              <a:gd name="connsiteY5" fmla="*/ 4119525 h 4920343"/>
              <a:gd name="connsiteX0" fmla="*/ 0 w 9985794"/>
              <a:gd name="connsiteY0" fmla="*/ 1551223 h 4920343"/>
              <a:gd name="connsiteX1" fmla="*/ 0 w 9985794"/>
              <a:gd name="connsiteY1" fmla="*/ 0 h 4920343"/>
              <a:gd name="connsiteX2" fmla="*/ 9985794 w 9985794"/>
              <a:gd name="connsiteY2" fmla="*/ 0 h 4920343"/>
              <a:gd name="connsiteX3" fmla="*/ 9985794 w 9985794"/>
              <a:gd name="connsiteY3" fmla="*/ 4920343 h 4920343"/>
              <a:gd name="connsiteX4" fmla="*/ 0 w 9985794"/>
              <a:gd name="connsiteY4" fmla="*/ 4920343 h 4920343"/>
              <a:gd name="connsiteX5" fmla="*/ 0 w 9985794"/>
              <a:gd name="connsiteY5" fmla="*/ 4119525 h 4920343"/>
              <a:gd name="connsiteX0" fmla="*/ 17333 w 9985794"/>
              <a:gd name="connsiteY0" fmla="*/ 1686702 h 4920343"/>
              <a:gd name="connsiteX1" fmla="*/ 0 w 9985794"/>
              <a:gd name="connsiteY1" fmla="*/ 0 h 4920343"/>
              <a:gd name="connsiteX2" fmla="*/ 9985794 w 9985794"/>
              <a:gd name="connsiteY2" fmla="*/ 0 h 4920343"/>
              <a:gd name="connsiteX3" fmla="*/ 9985794 w 9985794"/>
              <a:gd name="connsiteY3" fmla="*/ 4920343 h 4920343"/>
              <a:gd name="connsiteX4" fmla="*/ 0 w 9985794"/>
              <a:gd name="connsiteY4" fmla="*/ 4920343 h 4920343"/>
              <a:gd name="connsiteX5" fmla="*/ 0 w 9985794"/>
              <a:gd name="connsiteY5" fmla="*/ 4119525 h 4920343"/>
              <a:gd name="connsiteX0" fmla="*/ 1 w 9985794"/>
              <a:gd name="connsiteY0" fmla="*/ 1686702 h 4920343"/>
              <a:gd name="connsiteX1" fmla="*/ 0 w 9985794"/>
              <a:gd name="connsiteY1" fmla="*/ 0 h 4920343"/>
              <a:gd name="connsiteX2" fmla="*/ 9985794 w 9985794"/>
              <a:gd name="connsiteY2" fmla="*/ 0 h 4920343"/>
              <a:gd name="connsiteX3" fmla="*/ 9985794 w 9985794"/>
              <a:gd name="connsiteY3" fmla="*/ 4920343 h 4920343"/>
              <a:gd name="connsiteX4" fmla="*/ 0 w 9985794"/>
              <a:gd name="connsiteY4" fmla="*/ 4920343 h 4920343"/>
              <a:gd name="connsiteX5" fmla="*/ 0 w 9985794"/>
              <a:gd name="connsiteY5" fmla="*/ 4119525 h 4920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85794" h="4920343">
                <a:moveTo>
                  <a:pt x="1" y="1686702"/>
                </a:moveTo>
                <a:cubicBezTo>
                  <a:pt x="1" y="1124468"/>
                  <a:pt x="0" y="562234"/>
                  <a:pt x="0" y="0"/>
                </a:cubicBezTo>
                <a:lnTo>
                  <a:pt x="9985794" y="0"/>
                </a:lnTo>
                <a:lnTo>
                  <a:pt x="9985794" y="4920343"/>
                </a:lnTo>
                <a:lnTo>
                  <a:pt x="0" y="4920343"/>
                </a:lnTo>
                <a:lnTo>
                  <a:pt x="0" y="4119525"/>
                </a:lnTo>
              </a:path>
            </a:pathLst>
          </a:cu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B09F7E">
                  <a:lumMod val="40000"/>
                  <a:lumOff val="60000"/>
                </a:srgbClr>
              </a:solidFill>
              <a:effectLst/>
              <a:uLnTx/>
              <a:uFillTx/>
              <a:latin typeface="Trade Gothic Next Light"/>
              <a:ea typeface="+mn-ea"/>
              <a:cs typeface="+mn-cs"/>
            </a:endParaRPr>
          </a:p>
        </p:txBody>
      </p:sp>
      <p:sp>
        <p:nvSpPr>
          <p:cNvPr id="2" name="Title"/>
          <p:cNvSpPr>
            <a:spLocks noGrp="1"/>
          </p:cNvSpPr>
          <p:nvPr>
            <p:ph type="ctrTitle"/>
          </p:nvPr>
        </p:nvSpPr>
        <p:spPr>
          <a:xfrm>
            <a:off x="105079" y="2612571"/>
            <a:ext cx="4536336" cy="1415989"/>
          </a:xfrm>
          <a:noFill/>
          <a:ln w="38100">
            <a:solidFill>
              <a:schemeClr val="tx2">
                <a:lumMod val="25000"/>
                <a:lumOff val="75000"/>
              </a:schemeClr>
            </a:solidFill>
          </a:ln>
        </p:spPr>
        <p:txBody>
          <a:bodyPr vert="horz" lIns="91440" tIns="45720" rIns="91440" bIns="45720" rtlCol="0" anchor="b">
            <a:normAutofit/>
          </a:bodyPr>
          <a:lstStyle/>
          <a:p>
            <a:r>
              <a:rPr lang="en-US" sz="3200" spc="530" dirty="0">
                <a:solidFill>
                  <a:schemeClr val="accent1">
                    <a:lumMod val="60000"/>
                    <a:lumOff val="40000"/>
                  </a:schemeClr>
                </a:solidFill>
              </a:rPr>
              <a:t>SCOPE of Peer Review</a:t>
            </a:r>
          </a:p>
        </p:txBody>
      </p:sp>
      <p:sp>
        <p:nvSpPr>
          <p:cNvPr id="11" name="Title">
            <a:extLst>
              <a:ext uri="{FF2B5EF4-FFF2-40B4-BE49-F238E27FC236}">
                <a16:creationId xmlns:a16="http://schemas.microsoft.com/office/drawing/2014/main" id="{99722F7E-91F8-38D6-B201-85594B8332EE}"/>
              </a:ext>
            </a:extLst>
          </p:cNvPr>
          <p:cNvSpPr txBox="1">
            <a:spLocks/>
          </p:cNvSpPr>
          <p:nvPr/>
        </p:nvSpPr>
        <p:spPr>
          <a:xfrm>
            <a:off x="9075722" y="6047141"/>
            <a:ext cx="3116277" cy="352619"/>
          </a:xfrm>
          <a:prstGeom prst="rect">
            <a:avLst/>
          </a:prstGeom>
          <a:noFill/>
        </p:spPr>
        <p:txBody>
          <a:bodyPr vert="horz" lIns="91440" tIns="45720" rIns="91440" bIns="45720" rtlCol="0" anchor="b">
            <a:noAutofit/>
          </a:bodyPr>
          <a:lstStyle>
            <a:lvl1pPr algn="l" defTabSz="914400" rtl="0" eaLnBrk="1" latinLnBrk="0" hangingPunct="1">
              <a:lnSpc>
                <a:spcPct val="120000"/>
              </a:lnSpc>
              <a:spcBef>
                <a:spcPct val="0"/>
              </a:spcBef>
              <a:buNone/>
              <a:defRPr sz="3200" b="1" kern="1200" cap="all" spc="530" baseline="0">
                <a:solidFill>
                  <a:schemeClr val="tx1"/>
                </a:solidFill>
                <a:latin typeface="+mj-lt"/>
                <a:ea typeface="+mj-ea"/>
                <a:cs typeface="+mj-cs"/>
              </a:defRPr>
            </a:lvl1pPr>
          </a:lstStyle>
          <a:p>
            <a:pPr marL="0" marR="0" lvl="0" indent="0" algn="l" defTabSz="914400" rtl="0" eaLnBrk="1" fontAlgn="auto" latinLnBrk="0" hangingPunct="1">
              <a:lnSpc>
                <a:spcPct val="120000"/>
              </a:lnSpc>
              <a:spcBef>
                <a:spcPct val="0"/>
              </a:spcBef>
              <a:spcAft>
                <a:spcPts val="0"/>
              </a:spcAft>
              <a:buClrTx/>
              <a:buSzTx/>
              <a:buFontTx/>
              <a:buNone/>
              <a:tabLst/>
              <a:defRPr/>
            </a:pPr>
            <a:r>
              <a:rPr kumimoji="0" lang="en-US" sz="1400" b="1" i="0" u="none" strike="noStrike" kern="1200" cap="all" spc="0" normalizeH="0" baseline="0" noProof="0" dirty="0">
                <a:ln>
                  <a:noFill/>
                </a:ln>
                <a:solidFill>
                  <a:srgbClr val="000000"/>
                </a:solidFill>
                <a:effectLst/>
                <a:uLnTx/>
                <a:uFillTx/>
                <a:latin typeface="Lucida Handwriting" panose="03010101010101010101" pitchFamily="66" charset="0"/>
                <a:ea typeface="Calibri" panose="020F0502020204030204" pitchFamily="34" charset="0"/>
                <a:cs typeface="Calibri" panose="020F0502020204030204" pitchFamily="34" charset="0"/>
              </a:rPr>
              <a:t>Ca </a:t>
            </a:r>
            <a:r>
              <a:rPr kumimoji="0" lang="en-US" sz="1400" b="1" i="0" u="none" strike="noStrike" kern="1200" cap="all" spc="0" normalizeH="0" baseline="0" noProof="0" dirty="0" err="1">
                <a:ln>
                  <a:noFill/>
                </a:ln>
                <a:solidFill>
                  <a:srgbClr val="000000"/>
                </a:solidFill>
                <a:effectLst/>
                <a:uLnTx/>
                <a:uFillTx/>
                <a:latin typeface="Lucida Handwriting" panose="03010101010101010101" pitchFamily="66" charset="0"/>
                <a:ea typeface="Calibri" panose="020F0502020204030204" pitchFamily="34" charset="0"/>
                <a:cs typeface="Calibri" panose="020F0502020204030204" pitchFamily="34" charset="0"/>
              </a:rPr>
              <a:t>pAWAN</a:t>
            </a:r>
            <a:r>
              <a:rPr kumimoji="0" lang="en-US" sz="1400" b="1" i="0" u="none" strike="noStrike" kern="1200" cap="all" spc="0" normalizeH="0" baseline="0" noProof="0" dirty="0">
                <a:ln>
                  <a:noFill/>
                </a:ln>
                <a:solidFill>
                  <a:srgbClr val="000000"/>
                </a:solidFill>
                <a:effectLst/>
                <a:uLnTx/>
                <a:uFillTx/>
                <a:latin typeface="Lucida Handwriting" panose="03010101010101010101" pitchFamily="66" charset="0"/>
                <a:ea typeface="Calibri" panose="020F0502020204030204" pitchFamily="34" charset="0"/>
                <a:cs typeface="Calibri" panose="020F0502020204030204" pitchFamily="34" charset="0"/>
              </a:rPr>
              <a:t> </a:t>
            </a:r>
            <a:r>
              <a:rPr kumimoji="0" lang="en-US" sz="1400" b="1" i="0" u="none" strike="noStrike" kern="1200" cap="all" spc="0" normalizeH="0" baseline="0" noProof="0" dirty="0" err="1">
                <a:ln>
                  <a:noFill/>
                </a:ln>
                <a:solidFill>
                  <a:srgbClr val="000000"/>
                </a:solidFill>
                <a:effectLst/>
                <a:uLnTx/>
                <a:uFillTx/>
                <a:latin typeface="Lucida Handwriting" panose="03010101010101010101" pitchFamily="66" charset="0"/>
                <a:ea typeface="Calibri" panose="020F0502020204030204" pitchFamily="34" charset="0"/>
                <a:cs typeface="Calibri" panose="020F0502020204030204" pitchFamily="34" charset="0"/>
              </a:rPr>
              <a:t>kUMAR</a:t>
            </a:r>
            <a:r>
              <a:rPr kumimoji="0" lang="en-US" sz="1400" b="1" i="0" u="none" strike="noStrike" kern="1200" cap="all" spc="0" normalizeH="0" baseline="0" noProof="0" dirty="0">
                <a:ln>
                  <a:noFill/>
                </a:ln>
                <a:solidFill>
                  <a:srgbClr val="000000"/>
                </a:solidFill>
                <a:effectLst/>
                <a:uLnTx/>
                <a:uFillTx/>
                <a:latin typeface="Lucida Handwriting" panose="03010101010101010101" pitchFamily="66" charset="0"/>
                <a:ea typeface="Calibri" panose="020F0502020204030204" pitchFamily="34" charset="0"/>
                <a:cs typeface="Calibri" panose="020F0502020204030204" pitchFamily="34" charset="0"/>
              </a:rPr>
              <a:t> </a:t>
            </a:r>
            <a:r>
              <a:rPr kumimoji="0" lang="en-US" sz="1400" b="1" i="0" u="none" strike="noStrike" kern="1200" cap="all" spc="0" normalizeH="0" baseline="0" noProof="0" dirty="0" err="1">
                <a:ln>
                  <a:noFill/>
                </a:ln>
                <a:solidFill>
                  <a:srgbClr val="000000"/>
                </a:solidFill>
                <a:effectLst/>
                <a:uLnTx/>
                <a:uFillTx/>
                <a:latin typeface="Lucida Handwriting" panose="03010101010101010101" pitchFamily="66" charset="0"/>
                <a:ea typeface="Calibri" panose="020F0502020204030204" pitchFamily="34" charset="0"/>
                <a:cs typeface="Calibri" panose="020F0502020204030204" pitchFamily="34" charset="0"/>
              </a:rPr>
              <a:t>agarwaL</a:t>
            </a:r>
            <a:endParaRPr kumimoji="0" lang="en-US" sz="1400" b="1" i="0" u="none" strike="noStrike" kern="1200" cap="all" spc="0" normalizeH="0" baseline="0" noProof="0" dirty="0">
              <a:ln>
                <a:noFill/>
              </a:ln>
              <a:solidFill>
                <a:srgbClr val="000000"/>
              </a:solidFill>
              <a:effectLst/>
              <a:uLnTx/>
              <a:uFillTx/>
              <a:latin typeface="Lucida Handwriting" panose="03010101010101010101" pitchFamily="66" charset="0"/>
              <a:ea typeface="Calibri" panose="020F0502020204030204" pitchFamily="34" charset="0"/>
              <a:cs typeface="Calibri" panose="020F0502020204030204" pitchFamily="34" charset="0"/>
            </a:endParaRPr>
          </a:p>
        </p:txBody>
      </p:sp>
      <p:sp>
        <p:nvSpPr>
          <p:cNvPr id="13" name="Title">
            <a:extLst>
              <a:ext uri="{FF2B5EF4-FFF2-40B4-BE49-F238E27FC236}">
                <a16:creationId xmlns:a16="http://schemas.microsoft.com/office/drawing/2014/main" id="{3C5E0766-FE74-C0E8-EE89-4743A74D84B0}"/>
              </a:ext>
            </a:extLst>
          </p:cNvPr>
          <p:cNvSpPr txBox="1">
            <a:spLocks/>
          </p:cNvSpPr>
          <p:nvPr/>
        </p:nvSpPr>
        <p:spPr>
          <a:xfrm>
            <a:off x="9198482" y="6329613"/>
            <a:ext cx="2870751" cy="422225"/>
          </a:xfrm>
          <a:prstGeom prst="rect">
            <a:avLst/>
          </a:prstGeom>
          <a:noFill/>
        </p:spPr>
        <p:txBody>
          <a:bodyPr vert="horz" lIns="91440" tIns="45720" rIns="91440" bIns="45720" rtlCol="0" anchor="b">
            <a:noAutofit/>
          </a:bodyPr>
          <a:lstStyle>
            <a:lvl1pPr algn="l" defTabSz="914400" rtl="0" eaLnBrk="1" latinLnBrk="0" hangingPunct="1">
              <a:lnSpc>
                <a:spcPct val="120000"/>
              </a:lnSpc>
              <a:spcBef>
                <a:spcPct val="0"/>
              </a:spcBef>
              <a:buNone/>
              <a:defRPr sz="3200" b="1" kern="1200" cap="all" spc="530" baseline="0">
                <a:solidFill>
                  <a:schemeClr val="tx1"/>
                </a:solidFill>
                <a:latin typeface="+mj-lt"/>
                <a:ea typeface="+mj-ea"/>
                <a:cs typeface="+mj-cs"/>
              </a:defRPr>
            </a:lvl1pPr>
          </a:lstStyle>
          <a:p>
            <a:pPr marL="0" marR="0" lvl="0" indent="0" algn="ctr" defTabSz="914400" rtl="0" eaLnBrk="1" fontAlgn="auto" latinLnBrk="0" hangingPunct="1">
              <a:lnSpc>
                <a:spcPct val="120000"/>
              </a:lnSpc>
              <a:spcBef>
                <a:spcPct val="0"/>
              </a:spcBef>
              <a:spcAft>
                <a:spcPts val="0"/>
              </a:spcAft>
              <a:buClrTx/>
              <a:buSzTx/>
              <a:buFontTx/>
              <a:buNone/>
              <a:tabLst/>
              <a:defRPr/>
            </a:pPr>
            <a:r>
              <a:rPr kumimoji="0" lang="en-US" sz="1400" b="0"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Arial" panose="020B0604020202020204" pitchFamily="34" charset="0"/>
                <a:ea typeface="Calibri" panose="020F0502020204030204" pitchFamily="34" charset="0"/>
                <a:cs typeface="Arial" panose="020B0604020202020204" pitchFamily="34" charset="0"/>
              </a:rPr>
              <a:t>madanlalassociates@gmail.com</a:t>
            </a:r>
          </a:p>
        </p:txBody>
      </p:sp>
    </p:spTree>
    <p:extLst>
      <p:ext uri="{BB962C8B-B14F-4D97-AF65-F5344CB8AC3E}">
        <p14:creationId xmlns:p14="http://schemas.microsoft.com/office/powerpoint/2010/main" val="1778301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A7E8276-E7F8-D393-6F54-0BF8862C3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ade Gothic Next Light"/>
              <a:ea typeface="+mn-ea"/>
              <a:cs typeface="+mn-cs"/>
            </a:endParaRPr>
          </a:p>
        </p:txBody>
      </p:sp>
      <p:sp>
        <p:nvSpPr>
          <p:cNvPr id="12" name="Rectangle 11">
            <a:extLst>
              <a:ext uri="{FF2B5EF4-FFF2-40B4-BE49-F238E27FC236}">
                <a16:creationId xmlns:a16="http://schemas.microsoft.com/office/drawing/2014/main" id="{667DFE30-E9B4-B520-D9CF-5181D140E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48201"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ade Gothic Next Light"/>
              <a:ea typeface="+mn-ea"/>
              <a:cs typeface="+mn-cs"/>
            </a:endParaRPr>
          </a:p>
        </p:txBody>
      </p:sp>
      <p:pic>
        <p:nvPicPr>
          <p:cNvPr id="6" name="Picture 5" descr="Exclamation mark on a yellow background">
            <a:extLst>
              <a:ext uri="{FF2B5EF4-FFF2-40B4-BE49-F238E27FC236}">
                <a16:creationId xmlns:a16="http://schemas.microsoft.com/office/drawing/2014/main" id="{4BC26AF6-4406-181C-6541-5FB06F95A66C}"/>
              </a:ext>
            </a:extLst>
          </p:cNvPr>
          <p:cNvPicPr>
            <a:picLocks noChangeAspect="1"/>
          </p:cNvPicPr>
          <p:nvPr/>
        </p:nvPicPr>
        <p:blipFill rotWithShape="1">
          <a:blip r:embed="rId2">
            <a:alphaModFix amt="50000"/>
          </a:blip>
          <a:srcRect l="31118" r="18050" b="4"/>
          <a:stretch/>
        </p:blipFill>
        <p:spPr>
          <a:xfrm>
            <a:off x="-1" y="10"/>
            <a:ext cx="4648201" cy="6857989"/>
          </a:xfrm>
          <a:prstGeom prst="rect">
            <a:avLst/>
          </a:prstGeom>
        </p:spPr>
      </p:pic>
      <p:sp>
        <p:nvSpPr>
          <p:cNvPr id="2" name="Title"/>
          <p:cNvSpPr>
            <a:spLocks noGrp="1"/>
          </p:cNvSpPr>
          <p:nvPr>
            <p:ph type="ctrTitle"/>
          </p:nvPr>
        </p:nvSpPr>
        <p:spPr>
          <a:xfrm>
            <a:off x="356231" y="4068147"/>
            <a:ext cx="2797917" cy="1125970"/>
          </a:xfrm>
          <a:noFill/>
        </p:spPr>
        <p:txBody>
          <a:bodyPr>
            <a:normAutofit/>
          </a:bodyPr>
          <a:lstStyle/>
          <a:p>
            <a:r>
              <a:rPr lang="en-US" dirty="0">
                <a:solidFill>
                  <a:schemeClr val="accent1">
                    <a:lumMod val="60000"/>
                    <a:lumOff val="40000"/>
                  </a:schemeClr>
                </a:solidFill>
              </a:rPr>
              <a:t>SCOPE…</a:t>
            </a:r>
          </a:p>
        </p:txBody>
      </p:sp>
      <p:sp>
        <p:nvSpPr>
          <p:cNvPr id="3" name="Content Placeholder"/>
          <p:cNvSpPr>
            <a:spLocks noGrp="1"/>
          </p:cNvSpPr>
          <p:nvPr>
            <p:ph idx="1"/>
          </p:nvPr>
        </p:nvSpPr>
        <p:spPr>
          <a:xfrm>
            <a:off x="5004431" y="554478"/>
            <a:ext cx="6831337" cy="5351022"/>
          </a:xfrm>
        </p:spPr>
        <p:txBody>
          <a:bodyPr>
            <a:normAutofit fontScale="85000" lnSpcReduction="10000"/>
          </a:bodyPr>
          <a:lstStyle/>
          <a:p>
            <a:pPr marL="539750" indent="-452438" algn="just">
              <a:lnSpc>
                <a:spcPct val="107000"/>
              </a:lnSpc>
              <a:spcAft>
                <a:spcPts val="800"/>
              </a:spcAft>
              <a:buNone/>
            </a:pPr>
            <a:r>
              <a:rPr lang="en-IN" sz="1800" i="1" kern="0" dirty="0">
                <a:effectLst/>
                <a:latin typeface="Calibri" panose="020F0502020204030204" pitchFamily="34" charset="0"/>
                <a:ea typeface="Calibri" panose="020F0502020204030204" pitchFamily="34" charset="0"/>
                <a:cs typeface="Calibri" panose="020F0502020204030204" pitchFamily="34" charset="0"/>
              </a:rPr>
              <a:t>The Peer Review shall cover:</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47675" lvl="1" indent="-360363" algn="just">
              <a:lnSpc>
                <a:spcPct val="107000"/>
              </a:lnSpc>
              <a:spcAft>
                <a:spcPts val="800"/>
              </a:spcAft>
              <a:buFont typeface="+mj-lt"/>
              <a:buAutoNum type="romanLcPeriod"/>
            </a:pPr>
            <a:r>
              <a:rPr lang="en-IN" sz="1800" i="1" kern="0" dirty="0">
                <a:latin typeface="Calibri" panose="020F0502020204030204" pitchFamily="34" charset="0"/>
                <a:ea typeface="Calibri" panose="020F0502020204030204" pitchFamily="34" charset="0"/>
                <a:cs typeface="Calibri" panose="020F0502020204030204" pitchFamily="34" charset="0"/>
              </a:rPr>
              <a:t>Compliance </a:t>
            </a:r>
            <a:r>
              <a:rPr lang="en-IN" sz="2200" i="1" kern="0" dirty="0">
                <a:solidFill>
                  <a:srgbClr val="FF0000"/>
                </a:solidFill>
                <a:latin typeface="Calibri" panose="020F0502020204030204" pitchFamily="34" charset="0"/>
                <a:ea typeface="Calibri" panose="020F0502020204030204" pitchFamily="34" charset="0"/>
                <a:cs typeface="Calibri" panose="020F0502020204030204" pitchFamily="34" charset="0"/>
              </a:rPr>
              <a:t>with </a:t>
            </a:r>
            <a:r>
              <a:rPr lang="en-IN" sz="2200" b="1" i="1" kern="0" dirty="0">
                <a:solidFill>
                  <a:srgbClr val="FF0000"/>
                </a:solidFill>
                <a:latin typeface="Calibri" panose="020F0502020204030204" pitchFamily="34" charset="0"/>
                <a:ea typeface="Calibri" panose="020F0502020204030204" pitchFamily="34" charset="0"/>
                <a:cs typeface="Calibri" panose="020F0502020204030204" pitchFamily="34" charset="0"/>
              </a:rPr>
              <a:t>Technical, Professional and Ethical Standards</a:t>
            </a:r>
            <a:endParaRPr lang="en-IN" sz="1800" b="1" i="1" kern="0"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marL="447675" lvl="1" indent="-360363" algn="just">
              <a:lnSpc>
                <a:spcPct val="107000"/>
              </a:lnSpc>
              <a:spcAft>
                <a:spcPts val="800"/>
              </a:spcAft>
              <a:buFont typeface="+mj-lt"/>
              <a:buAutoNum type="romanLcPeriod"/>
            </a:pPr>
            <a:r>
              <a:rPr lang="en-IN" sz="1800" i="1" kern="0" dirty="0">
                <a:effectLst/>
                <a:latin typeface="Calibri" panose="020F0502020204030204" pitchFamily="34" charset="0"/>
                <a:ea typeface="Calibri" panose="020F0502020204030204" pitchFamily="34" charset="0"/>
                <a:cs typeface="Calibri" panose="020F0502020204030204" pitchFamily="34" charset="0"/>
              </a:rPr>
              <a:t>Quality of reporting</a:t>
            </a:r>
            <a:endParaRPr lang="en-IN" sz="1800" kern="100" dirty="0">
              <a:latin typeface="Calibri" panose="020F0502020204030204" pitchFamily="34" charset="0"/>
              <a:ea typeface="Calibri" panose="020F0502020204030204" pitchFamily="34" charset="0"/>
              <a:cs typeface="Times New Roman" panose="02020603050405020304" pitchFamily="18" charset="0"/>
            </a:endParaRPr>
          </a:p>
          <a:p>
            <a:pPr marL="447675" lvl="1" indent="-360363" algn="just">
              <a:lnSpc>
                <a:spcPct val="107000"/>
              </a:lnSpc>
              <a:spcAft>
                <a:spcPts val="800"/>
              </a:spcAft>
              <a:buFont typeface="+mj-lt"/>
              <a:buAutoNum type="romanLcPeriod"/>
            </a:pPr>
            <a:r>
              <a:rPr lang="en-IN" sz="1800" i="1" kern="0" dirty="0">
                <a:effectLst/>
                <a:latin typeface="Calibri" panose="020F0502020204030204" pitchFamily="34" charset="0"/>
                <a:ea typeface="Calibri" panose="020F0502020204030204" pitchFamily="34" charset="0"/>
                <a:cs typeface="Calibri" panose="020F0502020204030204" pitchFamily="34" charset="0"/>
              </a:rPr>
              <a:t>Systems and procedures for carrying out assurance Services</a:t>
            </a:r>
            <a:endParaRPr lang="en-IN" sz="1800" kern="100" dirty="0">
              <a:latin typeface="Calibri" panose="020F0502020204030204" pitchFamily="34" charset="0"/>
              <a:ea typeface="Calibri" panose="020F0502020204030204" pitchFamily="34" charset="0"/>
              <a:cs typeface="Times New Roman" panose="02020603050405020304" pitchFamily="18" charset="0"/>
            </a:endParaRPr>
          </a:p>
          <a:p>
            <a:pPr marL="447675" lvl="1" indent="-360363" algn="just">
              <a:lnSpc>
                <a:spcPct val="107000"/>
              </a:lnSpc>
              <a:spcAft>
                <a:spcPts val="800"/>
              </a:spcAft>
              <a:buFont typeface="+mj-lt"/>
              <a:buAutoNum type="romanLcPeriod"/>
            </a:pPr>
            <a:r>
              <a:rPr lang="en-IN" sz="1800" i="1" kern="0" dirty="0">
                <a:effectLst/>
                <a:latin typeface="Calibri" panose="020F0502020204030204" pitchFamily="34" charset="0"/>
                <a:ea typeface="Calibri" panose="020F0502020204030204" pitchFamily="34" charset="0"/>
                <a:cs typeface="Calibri" panose="020F0502020204030204" pitchFamily="34" charset="0"/>
              </a:rPr>
              <a:t>Self evaluation under Audit Quality Maturity Model or any other guideline issued by the Centre for Audit Quality</a:t>
            </a:r>
          </a:p>
          <a:p>
            <a:pPr marL="447675" lvl="1" indent="-360363" algn="just">
              <a:lnSpc>
                <a:spcPct val="107000"/>
              </a:lnSpc>
              <a:spcAft>
                <a:spcPts val="800"/>
              </a:spcAft>
              <a:buFont typeface="+mj-lt"/>
              <a:buAutoNum type="romanLcPeriod"/>
            </a:pPr>
            <a:r>
              <a:rPr lang="en-IN" sz="1800" i="1" kern="0" dirty="0">
                <a:effectLst/>
                <a:latin typeface="Calibri" panose="020F0502020204030204" pitchFamily="34" charset="0"/>
                <a:ea typeface="Calibri" panose="020F0502020204030204" pitchFamily="34" charset="0"/>
                <a:cs typeface="Calibri" panose="020F0502020204030204" pitchFamily="34" charset="0"/>
              </a:rPr>
              <a:t>Training programmes for staff (including article and audit assistants) concerned with assurance functions, including availability of appropriate infrastructure</a:t>
            </a:r>
          </a:p>
          <a:p>
            <a:pPr marL="447675" lvl="1" indent="-360363" algn="just">
              <a:lnSpc>
                <a:spcPct val="107000"/>
              </a:lnSpc>
              <a:spcAft>
                <a:spcPts val="800"/>
              </a:spcAft>
              <a:buFont typeface="+mj-lt"/>
              <a:buAutoNum type="romanLcPeriod"/>
            </a:pPr>
            <a:r>
              <a:rPr lang="en-IN" sz="1800" i="1" kern="0" dirty="0">
                <a:effectLst/>
                <a:latin typeface="Calibri" panose="020F0502020204030204" pitchFamily="34" charset="0"/>
                <a:ea typeface="Calibri" panose="020F0502020204030204" pitchFamily="34" charset="0"/>
                <a:cs typeface="Calibri" panose="020F0502020204030204" pitchFamily="34" charset="0"/>
              </a:rPr>
              <a:t>Compliance with directions and / or guidelines issued by the Council to its Members, including fees to be charged, number of audits undertaken, register for assurance engagements conducted during the year and such other related records.</a:t>
            </a:r>
          </a:p>
          <a:p>
            <a:pPr marL="447675" lvl="1" indent="-360363" algn="just">
              <a:lnSpc>
                <a:spcPct val="107000"/>
              </a:lnSpc>
              <a:spcAft>
                <a:spcPts val="800"/>
              </a:spcAft>
              <a:buFont typeface="+mj-lt"/>
              <a:buAutoNum type="romanLcPeriod"/>
            </a:pPr>
            <a:r>
              <a:rPr lang="en-IN" sz="1800" i="1" kern="0" dirty="0">
                <a:effectLst/>
                <a:latin typeface="Calibri" panose="020F0502020204030204" pitchFamily="34" charset="0"/>
                <a:ea typeface="Calibri" panose="020F0502020204030204" pitchFamily="34" charset="0"/>
                <a:cs typeface="Calibri" panose="020F0502020204030204" pitchFamily="34" charset="0"/>
              </a:rPr>
              <a:t>Compliance with directions and / or guidelines issued by the Council in relation to article assistants and / or audit assistants, including attendance register, work diaries, stipend payments, and such other related records.</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Freeform: Shape 13">
            <a:extLst>
              <a:ext uri="{FF2B5EF4-FFF2-40B4-BE49-F238E27FC236}">
                <a16:creationId xmlns:a16="http://schemas.microsoft.com/office/drawing/2014/main" id="{9464ED38-224B-AB8F-2B4A-18C5B2BE0B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35883" y="935882"/>
            <a:ext cx="2797917" cy="4993618"/>
          </a:xfrm>
          <a:custGeom>
            <a:avLst/>
            <a:gdLst>
              <a:gd name="connsiteX0" fmla="*/ 0 w 4172596"/>
              <a:gd name="connsiteY0" fmla="*/ 0 h 4952999"/>
              <a:gd name="connsiteX1" fmla="*/ 4172596 w 4172596"/>
              <a:gd name="connsiteY1" fmla="*/ 0 h 4952999"/>
              <a:gd name="connsiteX2" fmla="*/ 4172596 w 4172596"/>
              <a:gd name="connsiteY2" fmla="*/ 342900 h 4952999"/>
              <a:gd name="connsiteX3" fmla="*/ 3239761 w 4172596"/>
              <a:gd name="connsiteY3" fmla="*/ 342900 h 4952999"/>
              <a:gd name="connsiteX4" fmla="*/ 3239761 w 4172596"/>
              <a:gd name="connsiteY4" fmla="*/ 1934392 h 4952999"/>
              <a:gd name="connsiteX5" fmla="*/ 4172596 w 4172596"/>
              <a:gd name="connsiteY5" fmla="*/ 1934392 h 4952999"/>
              <a:gd name="connsiteX6" fmla="*/ 4172596 w 4172596"/>
              <a:gd name="connsiteY6" fmla="*/ 4952999 h 4952999"/>
              <a:gd name="connsiteX7" fmla="*/ 0 w 4172596"/>
              <a:gd name="connsiteY7" fmla="*/ 4952999 h 4952999"/>
              <a:gd name="connsiteX0" fmla="*/ 3239761 w 4172596"/>
              <a:gd name="connsiteY0" fmla="*/ 1934392 h 4952999"/>
              <a:gd name="connsiteX1" fmla="*/ 4172596 w 4172596"/>
              <a:gd name="connsiteY1" fmla="*/ 1934392 h 4952999"/>
              <a:gd name="connsiteX2" fmla="*/ 4172596 w 4172596"/>
              <a:gd name="connsiteY2" fmla="*/ 4952999 h 4952999"/>
              <a:gd name="connsiteX3" fmla="*/ 0 w 4172596"/>
              <a:gd name="connsiteY3" fmla="*/ 4952999 h 4952999"/>
              <a:gd name="connsiteX4" fmla="*/ 0 w 4172596"/>
              <a:gd name="connsiteY4" fmla="*/ 0 h 4952999"/>
              <a:gd name="connsiteX5" fmla="*/ 4172596 w 4172596"/>
              <a:gd name="connsiteY5" fmla="*/ 0 h 4952999"/>
              <a:gd name="connsiteX6" fmla="*/ 4172596 w 4172596"/>
              <a:gd name="connsiteY6" fmla="*/ 342900 h 4952999"/>
              <a:gd name="connsiteX7" fmla="*/ 3239761 w 4172596"/>
              <a:gd name="connsiteY7" fmla="*/ 342900 h 4952999"/>
              <a:gd name="connsiteX8" fmla="*/ 3331201 w 4172596"/>
              <a:gd name="connsiteY8" fmla="*/ 2025832 h 4952999"/>
              <a:gd name="connsiteX0" fmla="*/ 3239761 w 4172596"/>
              <a:gd name="connsiteY0" fmla="*/ 1934392 h 4952999"/>
              <a:gd name="connsiteX1" fmla="*/ 4172596 w 4172596"/>
              <a:gd name="connsiteY1" fmla="*/ 1934392 h 4952999"/>
              <a:gd name="connsiteX2" fmla="*/ 4172596 w 4172596"/>
              <a:gd name="connsiteY2" fmla="*/ 4952999 h 4952999"/>
              <a:gd name="connsiteX3" fmla="*/ 0 w 4172596"/>
              <a:gd name="connsiteY3" fmla="*/ 4952999 h 4952999"/>
              <a:gd name="connsiteX4" fmla="*/ 0 w 4172596"/>
              <a:gd name="connsiteY4" fmla="*/ 0 h 4952999"/>
              <a:gd name="connsiteX5" fmla="*/ 4172596 w 4172596"/>
              <a:gd name="connsiteY5" fmla="*/ 0 h 4952999"/>
              <a:gd name="connsiteX6" fmla="*/ 4172596 w 4172596"/>
              <a:gd name="connsiteY6" fmla="*/ 342900 h 4952999"/>
              <a:gd name="connsiteX7" fmla="*/ 3239761 w 4172596"/>
              <a:gd name="connsiteY7" fmla="*/ 342900 h 4952999"/>
              <a:gd name="connsiteX0" fmla="*/ 4172596 w 4172596"/>
              <a:gd name="connsiteY0" fmla="*/ 1934392 h 4952999"/>
              <a:gd name="connsiteX1" fmla="*/ 4172596 w 4172596"/>
              <a:gd name="connsiteY1" fmla="*/ 4952999 h 4952999"/>
              <a:gd name="connsiteX2" fmla="*/ 0 w 4172596"/>
              <a:gd name="connsiteY2" fmla="*/ 4952999 h 4952999"/>
              <a:gd name="connsiteX3" fmla="*/ 0 w 4172596"/>
              <a:gd name="connsiteY3" fmla="*/ 0 h 4952999"/>
              <a:gd name="connsiteX4" fmla="*/ 4172596 w 4172596"/>
              <a:gd name="connsiteY4" fmla="*/ 0 h 4952999"/>
              <a:gd name="connsiteX5" fmla="*/ 4172596 w 4172596"/>
              <a:gd name="connsiteY5" fmla="*/ 342900 h 4952999"/>
              <a:gd name="connsiteX6" fmla="*/ 3239761 w 4172596"/>
              <a:gd name="connsiteY6" fmla="*/ 342900 h 4952999"/>
              <a:gd name="connsiteX0" fmla="*/ 4172596 w 4172596"/>
              <a:gd name="connsiteY0" fmla="*/ 1934392 h 4952999"/>
              <a:gd name="connsiteX1" fmla="*/ 4172596 w 4172596"/>
              <a:gd name="connsiteY1" fmla="*/ 4952999 h 4952999"/>
              <a:gd name="connsiteX2" fmla="*/ 0 w 4172596"/>
              <a:gd name="connsiteY2" fmla="*/ 4952999 h 4952999"/>
              <a:gd name="connsiteX3" fmla="*/ 0 w 4172596"/>
              <a:gd name="connsiteY3" fmla="*/ 0 h 4952999"/>
              <a:gd name="connsiteX4" fmla="*/ 4172596 w 4172596"/>
              <a:gd name="connsiteY4" fmla="*/ 0 h 4952999"/>
              <a:gd name="connsiteX5" fmla="*/ 4172596 w 4172596"/>
              <a:gd name="connsiteY5" fmla="*/ 342900 h 4952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72596" h="4952999">
                <a:moveTo>
                  <a:pt x="4172596" y="1934392"/>
                </a:moveTo>
                <a:lnTo>
                  <a:pt x="4172596" y="4952999"/>
                </a:lnTo>
                <a:lnTo>
                  <a:pt x="0" y="4952999"/>
                </a:lnTo>
                <a:lnTo>
                  <a:pt x="0" y="0"/>
                </a:lnTo>
                <a:lnTo>
                  <a:pt x="4172596" y="0"/>
                </a:lnTo>
                <a:lnTo>
                  <a:pt x="4172596" y="342900"/>
                </a:lnTo>
              </a:path>
            </a:pathLst>
          </a:cu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ade Gothic Next Light"/>
              <a:ea typeface="+mn-ea"/>
              <a:cs typeface="+mn-cs"/>
            </a:endParaRPr>
          </a:p>
        </p:txBody>
      </p:sp>
      <p:sp>
        <p:nvSpPr>
          <p:cNvPr id="5" name="Title">
            <a:extLst>
              <a:ext uri="{FF2B5EF4-FFF2-40B4-BE49-F238E27FC236}">
                <a16:creationId xmlns:a16="http://schemas.microsoft.com/office/drawing/2014/main" id="{402D0D73-82FE-43E8-DF2C-5D9421436071}"/>
              </a:ext>
            </a:extLst>
          </p:cNvPr>
          <p:cNvSpPr txBox="1">
            <a:spLocks/>
          </p:cNvSpPr>
          <p:nvPr/>
        </p:nvSpPr>
        <p:spPr>
          <a:xfrm>
            <a:off x="9075722" y="6047141"/>
            <a:ext cx="3116277" cy="352619"/>
          </a:xfrm>
          <a:prstGeom prst="rect">
            <a:avLst/>
          </a:prstGeom>
          <a:noFill/>
        </p:spPr>
        <p:txBody>
          <a:bodyPr vert="horz" lIns="91440" tIns="45720" rIns="91440" bIns="45720" rtlCol="0" anchor="b">
            <a:noAutofit/>
          </a:bodyPr>
          <a:lstStyle>
            <a:lvl1pPr algn="l" defTabSz="914400" rtl="0" eaLnBrk="1" latinLnBrk="0" hangingPunct="1">
              <a:lnSpc>
                <a:spcPct val="120000"/>
              </a:lnSpc>
              <a:spcBef>
                <a:spcPct val="0"/>
              </a:spcBef>
              <a:buNone/>
              <a:defRPr sz="3200" b="1" kern="1200" cap="all" spc="530" baseline="0">
                <a:solidFill>
                  <a:schemeClr val="tx1"/>
                </a:solidFill>
                <a:latin typeface="+mj-lt"/>
                <a:ea typeface="+mj-ea"/>
                <a:cs typeface="+mj-cs"/>
              </a:defRPr>
            </a:lvl1pPr>
          </a:lstStyle>
          <a:p>
            <a:pPr marL="0" marR="0" lvl="0" indent="0" algn="l" defTabSz="914400" rtl="0" eaLnBrk="1" fontAlgn="auto" latinLnBrk="0" hangingPunct="1">
              <a:lnSpc>
                <a:spcPct val="120000"/>
              </a:lnSpc>
              <a:spcBef>
                <a:spcPct val="0"/>
              </a:spcBef>
              <a:spcAft>
                <a:spcPts val="0"/>
              </a:spcAft>
              <a:buClrTx/>
              <a:buSzTx/>
              <a:buFontTx/>
              <a:buNone/>
              <a:tabLst/>
              <a:defRPr/>
            </a:pPr>
            <a:r>
              <a:rPr kumimoji="0" lang="en-US" sz="1400" b="1" i="0" u="none" strike="noStrike" kern="1200" cap="all" spc="0" normalizeH="0" baseline="0" noProof="0" dirty="0">
                <a:ln>
                  <a:noFill/>
                </a:ln>
                <a:solidFill>
                  <a:srgbClr val="000000"/>
                </a:solidFill>
                <a:effectLst/>
                <a:uLnTx/>
                <a:uFillTx/>
                <a:latin typeface="Lucida Handwriting" panose="03010101010101010101" pitchFamily="66" charset="0"/>
                <a:ea typeface="Calibri" panose="020F0502020204030204" pitchFamily="34" charset="0"/>
                <a:cs typeface="Calibri" panose="020F0502020204030204" pitchFamily="34" charset="0"/>
              </a:rPr>
              <a:t>Ca </a:t>
            </a:r>
            <a:r>
              <a:rPr kumimoji="0" lang="en-US" sz="1400" b="1" i="0" u="none" strike="noStrike" kern="1200" cap="all" spc="0" normalizeH="0" baseline="0" noProof="0" dirty="0" err="1">
                <a:ln>
                  <a:noFill/>
                </a:ln>
                <a:solidFill>
                  <a:srgbClr val="000000"/>
                </a:solidFill>
                <a:effectLst/>
                <a:uLnTx/>
                <a:uFillTx/>
                <a:latin typeface="Lucida Handwriting" panose="03010101010101010101" pitchFamily="66" charset="0"/>
                <a:ea typeface="Calibri" panose="020F0502020204030204" pitchFamily="34" charset="0"/>
                <a:cs typeface="Calibri" panose="020F0502020204030204" pitchFamily="34" charset="0"/>
              </a:rPr>
              <a:t>pAWAN</a:t>
            </a:r>
            <a:r>
              <a:rPr kumimoji="0" lang="en-US" sz="1400" b="1" i="0" u="none" strike="noStrike" kern="1200" cap="all" spc="0" normalizeH="0" baseline="0" noProof="0" dirty="0">
                <a:ln>
                  <a:noFill/>
                </a:ln>
                <a:solidFill>
                  <a:srgbClr val="000000"/>
                </a:solidFill>
                <a:effectLst/>
                <a:uLnTx/>
                <a:uFillTx/>
                <a:latin typeface="Lucida Handwriting" panose="03010101010101010101" pitchFamily="66" charset="0"/>
                <a:ea typeface="Calibri" panose="020F0502020204030204" pitchFamily="34" charset="0"/>
                <a:cs typeface="Calibri" panose="020F0502020204030204" pitchFamily="34" charset="0"/>
              </a:rPr>
              <a:t> </a:t>
            </a:r>
            <a:r>
              <a:rPr kumimoji="0" lang="en-US" sz="1400" b="1" i="0" u="none" strike="noStrike" kern="1200" cap="all" spc="0" normalizeH="0" baseline="0" noProof="0" dirty="0" err="1">
                <a:ln>
                  <a:noFill/>
                </a:ln>
                <a:solidFill>
                  <a:srgbClr val="000000"/>
                </a:solidFill>
                <a:effectLst/>
                <a:uLnTx/>
                <a:uFillTx/>
                <a:latin typeface="Lucida Handwriting" panose="03010101010101010101" pitchFamily="66" charset="0"/>
                <a:ea typeface="Calibri" panose="020F0502020204030204" pitchFamily="34" charset="0"/>
                <a:cs typeface="Calibri" panose="020F0502020204030204" pitchFamily="34" charset="0"/>
              </a:rPr>
              <a:t>kUMAR</a:t>
            </a:r>
            <a:r>
              <a:rPr kumimoji="0" lang="en-US" sz="1400" b="1" i="0" u="none" strike="noStrike" kern="1200" cap="all" spc="0" normalizeH="0" baseline="0" noProof="0" dirty="0">
                <a:ln>
                  <a:noFill/>
                </a:ln>
                <a:solidFill>
                  <a:srgbClr val="000000"/>
                </a:solidFill>
                <a:effectLst/>
                <a:uLnTx/>
                <a:uFillTx/>
                <a:latin typeface="Lucida Handwriting" panose="03010101010101010101" pitchFamily="66" charset="0"/>
                <a:ea typeface="Calibri" panose="020F0502020204030204" pitchFamily="34" charset="0"/>
                <a:cs typeface="Calibri" panose="020F0502020204030204" pitchFamily="34" charset="0"/>
              </a:rPr>
              <a:t> </a:t>
            </a:r>
            <a:r>
              <a:rPr kumimoji="0" lang="en-US" sz="1400" b="1" i="0" u="none" strike="noStrike" kern="1200" cap="all" spc="0" normalizeH="0" baseline="0" noProof="0" dirty="0" err="1">
                <a:ln>
                  <a:noFill/>
                </a:ln>
                <a:solidFill>
                  <a:srgbClr val="000000"/>
                </a:solidFill>
                <a:effectLst/>
                <a:uLnTx/>
                <a:uFillTx/>
                <a:latin typeface="Lucida Handwriting" panose="03010101010101010101" pitchFamily="66" charset="0"/>
                <a:ea typeface="Calibri" panose="020F0502020204030204" pitchFamily="34" charset="0"/>
                <a:cs typeface="Calibri" panose="020F0502020204030204" pitchFamily="34" charset="0"/>
              </a:rPr>
              <a:t>agarwaL</a:t>
            </a:r>
            <a:endParaRPr kumimoji="0" lang="en-US" sz="1400" b="1" i="0" u="none" strike="noStrike" kern="1200" cap="all" spc="0" normalizeH="0" baseline="0" noProof="0" dirty="0">
              <a:ln>
                <a:noFill/>
              </a:ln>
              <a:solidFill>
                <a:srgbClr val="000000"/>
              </a:solidFill>
              <a:effectLst/>
              <a:uLnTx/>
              <a:uFillTx/>
              <a:latin typeface="Lucida Handwriting" panose="03010101010101010101" pitchFamily="66" charset="0"/>
              <a:ea typeface="Calibri" panose="020F0502020204030204" pitchFamily="34" charset="0"/>
              <a:cs typeface="Calibri" panose="020F0502020204030204" pitchFamily="34" charset="0"/>
            </a:endParaRPr>
          </a:p>
        </p:txBody>
      </p:sp>
      <p:sp>
        <p:nvSpPr>
          <p:cNvPr id="7" name="Title">
            <a:extLst>
              <a:ext uri="{FF2B5EF4-FFF2-40B4-BE49-F238E27FC236}">
                <a16:creationId xmlns:a16="http://schemas.microsoft.com/office/drawing/2014/main" id="{7E70B814-3F8F-3EE4-10B5-399C8EE560D1}"/>
              </a:ext>
            </a:extLst>
          </p:cNvPr>
          <p:cNvSpPr txBox="1">
            <a:spLocks/>
          </p:cNvSpPr>
          <p:nvPr/>
        </p:nvSpPr>
        <p:spPr>
          <a:xfrm>
            <a:off x="9198482" y="6329613"/>
            <a:ext cx="2870751" cy="422225"/>
          </a:xfrm>
          <a:prstGeom prst="rect">
            <a:avLst/>
          </a:prstGeom>
          <a:noFill/>
        </p:spPr>
        <p:txBody>
          <a:bodyPr vert="horz" lIns="91440" tIns="45720" rIns="91440" bIns="45720" rtlCol="0" anchor="b">
            <a:noAutofit/>
          </a:bodyPr>
          <a:lstStyle>
            <a:lvl1pPr algn="l" defTabSz="914400" rtl="0" eaLnBrk="1" latinLnBrk="0" hangingPunct="1">
              <a:lnSpc>
                <a:spcPct val="120000"/>
              </a:lnSpc>
              <a:spcBef>
                <a:spcPct val="0"/>
              </a:spcBef>
              <a:buNone/>
              <a:defRPr sz="3200" b="1" kern="1200" cap="all" spc="530" baseline="0">
                <a:solidFill>
                  <a:schemeClr val="tx1"/>
                </a:solidFill>
                <a:latin typeface="+mj-lt"/>
                <a:ea typeface="+mj-ea"/>
                <a:cs typeface="+mj-cs"/>
              </a:defRPr>
            </a:lvl1pPr>
          </a:lstStyle>
          <a:p>
            <a:pPr marL="0" marR="0" lvl="0" indent="0" algn="ctr" defTabSz="914400" rtl="0" eaLnBrk="1" fontAlgn="auto" latinLnBrk="0" hangingPunct="1">
              <a:lnSpc>
                <a:spcPct val="120000"/>
              </a:lnSpc>
              <a:spcBef>
                <a:spcPct val="0"/>
              </a:spcBef>
              <a:spcAft>
                <a:spcPts val="0"/>
              </a:spcAft>
              <a:buClrTx/>
              <a:buSzTx/>
              <a:buFontTx/>
              <a:buNone/>
              <a:tabLst/>
              <a:defRPr/>
            </a:pPr>
            <a:r>
              <a:rPr kumimoji="0" lang="en-US" sz="1400" b="0"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Arial" panose="020B0604020202020204" pitchFamily="34" charset="0"/>
                <a:ea typeface="Calibri" panose="020F0502020204030204" pitchFamily="34" charset="0"/>
                <a:cs typeface="Arial" panose="020B0604020202020204" pitchFamily="34" charset="0"/>
              </a:rPr>
              <a:t>madanlalassociates@gmail.com</a:t>
            </a:r>
          </a:p>
        </p:txBody>
      </p:sp>
    </p:spTree>
    <p:extLst>
      <p:ext uri="{BB962C8B-B14F-4D97-AF65-F5344CB8AC3E}">
        <p14:creationId xmlns:p14="http://schemas.microsoft.com/office/powerpoint/2010/main" val="2149873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 calcmode="lin" valueType="num">
                                      <p:cBhvr additive="base">
                                        <p:cTn id="50"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p:cNvSpPr>
            <a:spLocks noGrp="1"/>
          </p:cNvSpPr>
          <p:nvPr>
            <p:ph type="ctrTitle"/>
          </p:nvPr>
        </p:nvSpPr>
        <p:spPr>
          <a:xfrm>
            <a:off x="3909055" y="406867"/>
            <a:ext cx="5369169" cy="529569"/>
          </a:xfrm>
        </p:spPr>
        <p:txBody>
          <a:bodyPr>
            <a:normAutofit fontScale="90000"/>
          </a:bodyPr>
          <a:lstStyle/>
          <a:p>
            <a:pPr>
              <a:lnSpc>
                <a:spcPct val="90000"/>
              </a:lnSpc>
            </a:pPr>
            <a:r>
              <a:rPr lang="en-US" sz="3700" dirty="0"/>
              <a:t>SCOPE…</a:t>
            </a:r>
          </a:p>
        </p:txBody>
      </p:sp>
      <p:sp>
        <p:nvSpPr>
          <p:cNvPr id="3" name="Content Placeholder"/>
          <p:cNvSpPr>
            <a:spLocks noGrp="1"/>
          </p:cNvSpPr>
          <p:nvPr>
            <p:ph idx="1"/>
          </p:nvPr>
        </p:nvSpPr>
        <p:spPr>
          <a:xfrm>
            <a:off x="623493" y="1082351"/>
            <a:ext cx="5355276" cy="4587069"/>
          </a:xfrm>
        </p:spPr>
        <p:txBody>
          <a:bodyPr anchor="t">
            <a:normAutofit lnSpcReduction="10000"/>
          </a:bodyPr>
          <a:lstStyle/>
          <a:p>
            <a:pPr marL="342900" lvl="0" indent="-342900" algn="just">
              <a:lnSpc>
                <a:spcPct val="107000"/>
              </a:lnSpc>
              <a:buFont typeface="+mj-lt"/>
              <a:buAutoNum type="arabicPeriod"/>
            </a:pPr>
            <a:r>
              <a:rPr lang="en-IN" sz="1800" i="1" kern="0" dirty="0">
                <a:effectLst/>
                <a:latin typeface="Calibri" panose="020F0502020204030204" pitchFamily="34" charset="0"/>
                <a:ea typeface="Calibri" panose="020F0502020204030204" pitchFamily="34" charset="0"/>
                <a:cs typeface="Calibri" panose="020F0502020204030204" pitchFamily="34" charset="0"/>
              </a:rPr>
              <a:t>The Peer Review process shall apply to all the assurance engagements signed by a Practice Unit during the period under review.</a:t>
            </a:r>
            <a:endParaRPr lang="en-IN" i="1" kern="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pPr>
            <a:r>
              <a:rPr lang="en-IN" sz="1800" i="1" kern="0" dirty="0">
                <a:effectLst/>
                <a:latin typeface="Calibri" panose="020F0502020204030204" pitchFamily="34" charset="0"/>
                <a:ea typeface="Calibri" panose="020F0502020204030204" pitchFamily="34" charset="0"/>
                <a:cs typeface="Calibri" panose="020F0502020204030204" pitchFamily="34" charset="0"/>
              </a:rPr>
              <a:t>Once a Practice Unit is subjected to Peer Review, its assurance engagement records, working papers,  pertaining to the Peer Review Period shall be subject to examination and review by the Peer Reviewer. </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buFont typeface="+mj-lt"/>
              <a:buAutoNum type="arabicPeriod"/>
            </a:pPr>
            <a:r>
              <a:rPr lang="en-IN" sz="1800" i="1" kern="0" dirty="0">
                <a:effectLst/>
                <a:latin typeface="Calibri" panose="020F0502020204030204" pitchFamily="34" charset="0"/>
                <a:ea typeface="Calibri" panose="020F0502020204030204" pitchFamily="34" charset="0"/>
                <a:cs typeface="Calibri" panose="020F0502020204030204" pitchFamily="34" charset="0"/>
              </a:rPr>
              <a:t>A Practice Unit having one or more branches at various locations in India may opt to get the Peer Review of any branch  or branches conducted by a Branch Peer Reviewer. The Reviewer conducting the Peer Review of the Head Office shall consider the report of the Branch Peer Reviewer and shall issue a consolidated report for the Practice Unit</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0000"/>
              </a:lnSpc>
            </a:pPr>
            <a:endParaRPr lang="en-US" sz="1000" dirty="0"/>
          </a:p>
        </p:txBody>
      </p:sp>
      <p:pic>
        <p:nvPicPr>
          <p:cNvPr id="6" name="Picture 5" descr="Exclamation mark on a yellow background">
            <a:extLst>
              <a:ext uri="{FF2B5EF4-FFF2-40B4-BE49-F238E27FC236}">
                <a16:creationId xmlns:a16="http://schemas.microsoft.com/office/drawing/2014/main" id="{64F65638-6694-0845-E2B4-CB210BE90932}"/>
              </a:ext>
            </a:extLst>
          </p:cNvPr>
          <p:cNvPicPr>
            <a:picLocks noChangeAspect="1"/>
          </p:cNvPicPr>
          <p:nvPr/>
        </p:nvPicPr>
        <p:blipFill rotWithShape="1">
          <a:blip r:embed="rId2"/>
          <a:srcRect l="24670" r="11602" b="4"/>
          <a:stretch/>
        </p:blipFill>
        <p:spPr>
          <a:xfrm>
            <a:off x="6364448" y="10"/>
            <a:ext cx="5827552" cy="6857990"/>
          </a:xfrm>
          <a:custGeom>
            <a:avLst/>
            <a:gdLst/>
            <a:ahLst/>
            <a:cxnLst/>
            <a:rect l="l" t="t" r="r" b="b"/>
            <a:pathLst>
              <a:path w="5827552" h="6858000">
                <a:moveTo>
                  <a:pt x="391440" y="4232571"/>
                </a:moveTo>
                <a:cubicBezTo>
                  <a:pt x="581049" y="4232571"/>
                  <a:pt x="734757" y="4386279"/>
                  <a:pt x="734757" y="4575888"/>
                </a:cubicBezTo>
                <a:cubicBezTo>
                  <a:pt x="734757" y="4765497"/>
                  <a:pt x="581049" y="4919205"/>
                  <a:pt x="391440" y="4919205"/>
                </a:cubicBezTo>
                <a:cubicBezTo>
                  <a:pt x="201831" y="4919205"/>
                  <a:pt x="48123" y="4765497"/>
                  <a:pt x="48123" y="4575888"/>
                </a:cubicBezTo>
                <a:cubicBezTo>
                  <a:pt x="48123" y="4386279"/>
                  <a:pt x="201831" y="4232571"/>
                  <a:pt x="391440" y="4232571"/>
                </a:cubicBezTo>
                <a:close/>
                <a:moveTo>
                  <a:pt x="247368" y="1806694"/>
                </a:moveTo>
                <a:cubicBezTo>
                  <a:pt x="383986" y="1806694"/>
                  <a:pt x="494736" y="1917444"/>
                  <a:pt x="494736" y="2054062"/>
                </a:cubicBezTo>
                <a:cubicBezTo>
                  <a:pt x="494736" y="2190680"/>
                  <a:pt x="383986" y="2301430"/>
                  <a:pt x="247368" y="2301430"/>
                </a:cubicBezTo>
                <a:cubicBezTo>
                  <a:pt x="110750" y="2301430"/>
                  <a:pt x="0" y="2190680"/>
                  <a:pt x="0" y="2054062"/>
                </a:cubicBezTo>
                <a:cubicBezTo>
                  <a:pt x="0" y="1917444"/>
                  <a:pt x="110750" y="1806694"/>
                  <a:pt x="247368" y="1806694"/>
                </a:cubicBezTo>
                <a:close/>
                <a:moveTo>
                  <a:pt x="247369" y="1294715"/>
                </a:moveTo>
                <a:cubicBezTo>
                  <a:pt x="326938" y="1294715"/>
                  <a:pt x="391441" y="1359218"/>
                  <a:pt x="391441" y="1438787"/>
                </a:cubicBezTo>
                <a:cubicBezTo>
                  <a:pt x="391441" y="1518356"/>
                  <a:pt x="326938" y="1582859"/>
                  <a:pt x="247369" y="1582859"/>
                </a:cubicBezTo>
                <a:cubicBezTo>
                  <a:pt x="167800" y="1582859"/>
                  <a:pt x="103297" y="1518356"/>
                  <a:pt x="103297" y="1438787"/>
                </a:cubicBezTo>
                <a:cubicBezTo>
                  <a:pt x="103297" y="1359218"/>
                  <a:pt x="167800" y="1294715"/>
                  <a:pt x="247369" y="1294715"/>
                </a:cubicBezTo>
                <a:close/>
                <a:moveTo>
                  <a:pt x="480671" y="0"/>
                </a:moveTo>
                <a:lnTo>
                  <a:pt x="5827552" y="0"/>
                </a:lnTo>
                <a:lnTo>
                  <a:pt x="5827552" y="6858000"/>
                </a:lnTo>
                <a:lnTo>
                  <a:pt x="5825818" y="6858000"/>
                </a:lnTo>
                <a:lnTo>
                  <a:pt x="236731" y="6858000"/>
                </a:lnTo>
                <a:lnTo>
                  <a:pt x="225831" y="6841105"/>
                </a:lnTo>
                <a:cubicBezTo>
                  <a:pt x="35993" y="6490332"/>
                  <a:pt x="58970" y="6027176"/>
                  <a:pt x="314550" y="5720066"/>
                </a:cubicBezTo>
                <a:cubicBezTo>
                  <a:pt x="1530043" y="4259025"/>
                  <a:pt x="615593" y="4079388"/>
                  <a:pt x="503588" y="3464278"/>
                </a:cubicBezTo>
                <a:cubicBezTo>
                  <a:pt x="330606" y="2514465"/>
                  <a:pt x="722867" y="2276432"/>
                  <a:pt x="675681" y="1809180"/>
                </a:cubicBezTo>
                <a:cubicBezTo>
                  <a:pt x="624359" y="1301070"/>
                  <a:pt x="219491" y="1102027"/>
                  <a:pt x="245003" y="646882"/>
                </a:cubicBezTo>
                <a:cubicBezTo>
                  <a:pt x="249830" y="424885"/>
                  <a:pt x="318025" y="228632"/>
                  <a:pt x="431196" y="64140"/>
                </a:cubicBezTo>
                <a:close/>
              </a:path>
            </a:pathLst>
          </a:custGeom>
        </p:spPr>
      </p:pic>
      <p:sp>
        <p:nvSpPr>
          <p:cNvPr id="5" name="Title">
            <a:extLst>
              <a:ext uri="{FF2B5EF4-FFF2-40B4-BE49-F238E27FC236}">
                <a16:creationId xmlns:a16="http://schemas.microsoft.com/office/drawing/2014/main" id="{B6589F17-E391-6962-5A6F-257FD011F82E}"/>
              </a:ext>
            </a:extLst>
          </p:cNvPr>
          <p:cNvSpPr txBox="1">
            <a:spLocks/>
          </p:cNvSpPr>
          <p:nvPr/>
        </p:nvSpPr>
        <p:spPr>
          <a:xfrm>
            <a:off x="9153543" y="6098514"/>
            <a:ext cx="3116277" cy="352619"/>
          </a:xfrm>
          <a:prstGeom prst="rect">
            <a:avLst/>
          </a:prstGeom>
          <a:noFill/>
        </p:spPr>
        <p:txBody>
          <a:bodyPr vert="horz" lIns="91440" tIns="45720" rIns="91440" bIns="45720" rtlCol="0" anchor="b">
            <a:noAutofit/>
          </a:bodyPr>
          <a:lstStyle>
            <a:lvl1pPr algn="l" defTabSz="914400" rtl="0" eaLnBrk="1" latinLnBrk="0" hangingPunct="1">
              <a:lnSpc>
                <a:spcPct val="120000"/>
              </a:lnSpc>
              <a:spcBef>
                <a:spcPct val="0"/>
              </a:spcBef>
              <a:buNone/>
              <a:defRPr sz="3200" b="1" kern="1200" cap="all" spc="530" baseline="0">
                <a:solidFill>
                  <a:schemeClr val="tx1"/>
                </a:solidFill>
                <a:latin typeface="+mj-lt"/>
                <a:ea typeface="+mj-ea"/>
                <a:cs typeface="+mj-cs"/>
              </a:defRPr>
            </a:lvl1pPr>
          </a:lstStyle>
          <a:p>
            <a:pPr marL="0" marR="0" lvl="0" indent="0" algn="l" defTabSz="914400" rtl="0" eaLnBrk="1" fontAlgn="auto" latinLnBrk="0" hangingPunct="1">
              <a:lnSpc>
                <a:spcPct val="120000"/>
              </a:lnSpc>
              <a:spcBef>
                <a:spcPct val="0"/>
              </a:spcBef>
              <a:spcAft>
                <a:spcPts val="0"/>
              </a:spcAft>
              <a:buClrTx/>
              <a:buSzTx/>
              <a:buFontTx/>
              <a:buNone/>
              <a:tabLst/>
              <a:defRPr/>
            </a:pPr>
            <a:r>
              <a:rPr kumimoji="0" lang="en-US" sz="1400" b="1" i="0" u="none" strike="noStrike" kern="1200" cap="all" spc="0" normalizeH="0" baseline="0" noProof="0" dirty="0">
                <a:ln>
                  <a:noFill/>
                </a:ln>
                <a:solidFill>
                  <a:srgbClr val="000000"/>
                </a:solidFill>
                <a:effectLst/>
                <a:uLnTx/>
                <a:uFillTx/>
                <a:latin typeface="Lucida Handwriting" panose="03010101010101010101" pitchFamily="66" charset="0"/>
                <a:ea typeface="Calibri" panose="020F0502020204030204" pitchFamily="34" charset="0"/>
                <a:cs typeface="Calibri" panose="020F0502020204030204" pitchFamily="34" charset="0"/>
              </a:rPr>
              <a:t>Ca </a:t>
            </a:r>
            <a:r>
              <a:rPr kumimoji="0" lang="en-US" sz="1400" b="1" i="0" u="none" strike="noStrike" kern="1200" cap="all" spc="0" normalizeH="0" baseline="0" noProof="0" dirty="0" err="1">
                <a:ln>
                  <a:noFill/>
                </a:ln>
                <a:solidFill>
                  <a:srgbClr val="000000"/>
                </a:solidFill>
                <a:effectLst/>
                <a:uLnTx/>
                <a:uFillTx/>
                <a:latin typeface="Lucida Handwriting" panose="03010101010101010101" pitchFamily="66" charset="0"/>
                <a:ea typeface="Calibri" panose="020F0502020204030204" pitchFamily="34" charset="0"/>
                <a:cs typeface="Calibri" panose="020F0502020204030204" pitchFamily="34" charset="0"/>
              </a:rPr>
              <a:t>pAWAN</a:t>
            </a:r>
            <a:r>
              <a:rPr kumimoji="0" lang="en-US" sz="1400" b="1" i="0" u="none" strike="noStrike" kern="1200" cap="all" spc="0" normalizeH="0" baseline="0" noProof="0" dirty="0">
                <a:ln>
                  <a:noFill/>
                </a:ln>
                <a:solidFill>
                  <a:srgbClr val="000000"/>
                </a:solidFill>
                <a:effectLst/>
                <a:uLnTx/>
                <a:uFillTx/>
                <a:latin typeface="Lucida Handwriting" panose="03010101010101010101" pitchFamily="66" charset="0"/>
                <a:ea typeface="Calibri" panose="020F0502020204030204" pitchFamily="34" charset="0"/>
                <a:cs typeface="Calibri" panose="020F0502020204030204" pitchFamily="34" charset="0"/>
              </a:rPr>
              <a:t> </a:t>
            </a:r>
            <a:r>
              <a:rPr kumimoji="0" lang="en-US" sz="1400" b="1" i="0" u="none" strike="noStrike" kern="1200" cap="all" spc="0" normalizeH="0" baseline="0" noProof="0" dirty="0" err="1">
                <a:ln>
                  <a:noFill/>
                </a:ln>
                <a:solidFill>
                  <a:srgbClr val="000000"/>
                </a:solidFill>
                <a:effectLst/>
                <a:uLnTx/>
                <a:uFillTx/>
                <a:latin typeface="Lucida Handwriting" panose="03010101010101010101" pitchFamily="66" charset="0"/>
                <a:ea typeface="Calibri" panose="020F0502020204030204" pitchFamily="34" charset="0"/>
                <a:cs typeface="Calibri" panose="020F0502020204030204" pitchFamily="34" charset="0"/>
              </a:rPr>
              <a:t>kUMAR</a:t>
            </a:r>
            <a:r>
              <a:rPr kumimoji="0" lang="en-US" sz="1400" b="1" i="0" u="none" strike="noStrike" kern="1200" cap="all" spc="0" normalizeH="0" baseline="0" noProof="0" dirty="0">
                <a:ln>
                  <a:noFill/>
                </a:ln>
                <a:solidFill>
                  <a:srgbClr val="000000"/>
                </a:solidFill>
                <a:effectLst/>
                <a:uLnTx/>
                <a:uFillTx/>
                <a:latin typeface="Lucida Handwriting" panose="03010101010101010101" pitchFamily="66" charset="0"/>
                <a:ea typeface="Calibri" panose="020F0502020204030204" pitchFamily="34" charset="0"/>
                <a:cs typeface="Calibri" panose="020F0502020204030204" pitchFamily="34" charset="0"/>
              </a:rPr>
              <a:t> </a:t>
            </a:r>
            <a:r>
              <a:rPr kumimoji="0" lang="en-US" sz="1400" b="1" i="0" u="none" strike="noStrike" kern="1200" cap="all" spc="0" normalizeH="0" baseline="0" noProof="0" dirty="0" err="1">
                <a:ln>
                  <a:noFill/>
                </a:ln>
                <a:solidFill>
                  <a:srgbClr val="000000"/>
                </a:solidFill>
                <a:effectLst/>
                <a:uLnTx/>
                <a:uFillTx/>
                <a:latin typeface="Lucida Handwriting" panose="03010101010101010101" pitchFamily="66" charset="0"/>
                <a:ea typeface="Calibri" panose="020F0502020204030204" pitchFamily="34" charset="0"/>
                <a:cs typeface="Calibri" panose="020F0502020204030204" pitchFamily="34" charset="0"/>
              </a:rPr>
              <a:t>agarwaL</a:t>
            </a:r>
            <a:endParaRPr kumimoji="0" lang="en-US" sz="1400" b="1" i="0" u="none" strike="noStrike" kern="1200" cap="all" spc="0" normalizeH="0" baseline="0" noProof="0" dirty="0">
              <a:ln>
                <a:noFill/>
              </a:ln>
              <a:solidFill>
                <a:srgbClr val="000000"/>
              </a:solidFill>
              <a:effectLst/>
              <a:uLnTx/>
              <a:uFillTx/>
              <a:latin typeface="Lucida Handwriting" panose="03010101010101010101" pitchFamily="66" charset="0"/>
              <a:ea typeface="Calibri" panose="020F0502020204030204" pitchFamily="34" charset="0"/>
              <a:cs typeface="Calibri" panose="020F0502020204030204" pitchFamily="34" charset="0"/>
            </a:endParaRPr>
          </a:p>
        </p:txBody>
      </p:sp>
      <p:sp>
        <p:nvSpPr>
          <p:cNvPr id="7" name="Title">
            <a:extLst>
              <a:ext uri="{FF2B5EF4-FFF2-40B4-BE49-F238E27FC236}">
                <a16:creationId xmlns:a16="http://schemas.microsoft.com/office/drawing/2014/main" id="{DE84CC13-0A99-0764-36D3-5FA0F458DD07}"/>
              </a:ext>
            </a:extLst>
          </p:cNvPr>
          <p:cNvSpPr txBox="1">
            <a:spLocks/>
          </p:cNvSpPr>
          <p:nvPr/>
        </p:nvSpPr>
        <p:spPr>
          <a:xfrm>
            <a:off x="9276303" y="6380986"/>
            <a:ext cx="2870751" cy="422225"/>
          </a:xfrm>
          <a:prstGeom prst="rect">
            <a:avLst/>
          </a:prstGeom>
          <a:noFill/>
        </p:spPr>
        <p:txBody>
          <a:bodyPr vert="horz" lIns="91440" tIns="45720" rIns="91440" bIns="45720" rtlCol="0" anchor="b">
            <a:noAutofit/>
          </a:bodyPr>
          <a:lstStyle>
            <a:lvl1pPr algn="l" defTabSz="914400" rtl="0" eaLnBrk="1" latinLnBrk="0" hangingPunct="1">
              <a:lnSpc>
                <a:spcPct val="120000"/>
              </a:lnSpc>
              <a:spcBef>
                <a:spcPct val="0"/>
              </a:spcBef>
              <a:buNone/>
              <a:defRPr sz="3200" b="1" kern="1200" cap="all" spc="530" baseline="0">
                <a:solidFill>
                  <a:schemeClr val="tx1"/>
                </a:solidFill>
                <a:latin typeface="+mj-lt"/>
                <a:ea typeface="+mj-ea"/>
                <a:cs typeface="+mj-cs"/>
              </a:defRPr>
            </a:lvl1pPr>
          </a:lstStyle>
          <a:p>
            <a:pPr marL="0" marR="0" lvl="0" indent="0" algn="ctr" defTabSz="914400" rtl="0" eaLnBrk="1" fontAlgn="auto" latinLnBrk="0" hangingPunct="1">
              <a:lnSpc>
                <a:spcPct val="120000"/>
              </a:lnSpc>
              <a:spcBef>
                <a:spcPct val="0"/>
              </a:spcBef>
              <a:spcAft>
                <a:spcPts val="0"/>
              </a:spcAft>
              <a:buClrTx/>
              <a:buSzTx/>
              <a:buFontTx/>
              <a:buNone/>
              <a:tabLst/>
              <a:defRPr/>
            </a:pPr>
            <a:r>
              <a:rPr kumimoji="0" lang="en-US" sz="1400" b="0"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Arial" panose="020B0604020202020204" pitchFamily="34" charset="0"/>
                <a:ea typeface="Calibri" panose="020F0502020204030204" pitchFamily="34" charset="0"/>
                <a:cs typeface="Arial" panose="020B0604020202020204" pitchFamily="34" charset="0"/>
              </a:rPr>
              <a:t>madanlalassociates@gmail.com</a:t>
            </a:r>
          </a:p>
        </p:txBody>
      </p:sp>
    </p:spTree>
    <p:extLst>
      <p:ext uri="{BB962C8B-B14F-4D97-AF65-F5344CB8AC3E}">
        <p14:creationId xmlns:p14="http://schemas.microsoft.com/office/powerpoint/2010/main" val="332289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704" y="-375306"/>
            <a:ext cx="9793088" cy="6552455"/>
          </a:xfrm>
          <a:prstGeom prst="rect">
            <a:avLst/>
          </a:prstGeom>
          <a:effectLst>
            <a:softEdge rad="635000"/>
          </a:effectLst>
        </p:spPr>
      </p:pic>
      <p:sp>
        <p:nvSpPr>
          <p:cNvPr id="2" name="Rectangle 1"/>
          <p:cNvSpPr/>
          <p:nvPr/>
        </p:nvSpPr>
        <p:spPr>
          <a:xfrm>
            <a:off x="6859704" y="1436875"/>
            <a:ext cx="5068944" cy="1077218"/>
          </a:xfrm>
          <a:prstGeom prst="rect">
            <a:avLst/>
          </a:prstGeom>
          <a:solidFill>
            <a:srgbClr val="FF0000"/>
          </a:solidFill>
          <a:ln w="76200">
            <a:solidFill>
              <a:schemeClr val="tx1"/>
            </a:solidFill>
          </a:ln>
        </p:spPr>
        <p:style>
          <a:lnRef idx="0">
            <a:schemeClr val="accent5"/>
          </a:lnRef>
          <a:fillRef idx="3">
            <a:schemeClr val="accent5"/>
          </a:fillRef>
          <a:effectRef idx="3">
            <a:schemeClr val="accent5"/>
          </a:effectRef>
          <a:fontRef idx="minor">
            <a:schemeClr val="lt1"/>
          </a:fontRef>
        </p:style>
        <p:txBody>
          <a:bodyPr wrap="square" lIns="91440" tIns="45720" rIns="91440" bIns="45720">
            <a:spAutoFit/>
          </a:bodyPr>
          <a:lstStyle/>
          <a:p>
            <a:pPr algn="ct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rPr>
              <a:t>CODE  OF ETHICS</a:t>
            </a:r>
          </a:p>
          <a:p>
            <a:pPr algn="ct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(Clause by Clause-Sch I &amp; II)</a:t>
            </a:r>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Slide Number Placeholder 5"/>
          <p:cNvSpPr>
            <a:spLocks noGrp="1"/>
          </p:cNvSpPr>
          <p:nvPr>
            <p:ph type="sldNum" sz="quarter" idx="12"/>
          </p:nvPr>
        </p:nvSpPr>
        <p:spPr>
          <a:xfrm>
            <a:off x="10864553" y="6148388"/>
            <a:ext cx="779767" cy="365125"/>
          </a:xfrm>
        </p:spPr>
        <p:txBody>
          <a:bodyPr/>
          <a:lstStyle/>
          <a:p>
            <a:pPr marL="93974">
              <a:lnSpc>
                <a:spcPts val="1100"/>
              </a:lnSpc>
            </a:pPr>
            <a:fld id="{81D60167-4931-47E6-BA6A-407CBD079E47}" type="slidenum">
              <a:rPr lang="en-GB" smtClean="0"/>
              <a:pPr marL="93974">
                <a:lnSpc>
                  <a:spcPts val="1100"/>
                </a:lnSpc>
              </a:pPr>
              <a:t>9</a:t>
            </a:fld>
            <a:endParaRPr lang="en-GB" dirty="0"/>
          </a:p>
        </p:txBody>
      </p:sp>
      <p:sp>
        <p:nvSpPr>
          <p:cNvPr id="4" name="TextBox 3"/>
          <p:cNvSpPr txBox="1"/>
          <p:nvPr/>
        </p:nvSpPr>
        <p:spPr>
          <a:xfrm>
            <a:off x="5934081" y="5227029"/>
            <a:ext cx="5710239" cy="892552"/>
          </a:xfrm>
          <a:prstGeom prst="rect">
            <a:avLst/>
          </a:prstGeom>
          <a:solidFill>
            <a:srgbClr val="FFFF00"/>
          </a:solidFill>
        </p:spPr>
        <p:style>
          <a:lnRef idx="1">
            <a:schemeClr val="accent2"/>
          </a:lnRef>
          <a:fillRef idx="3">
            <a:schemeClr val="accent2"/>
          </a:fillRef>
          <a:effectRef idx="2">
            <a:schemeClr val="accent2"/>
          </a:effectRef>
          <a:fontRef idx="minor">
            <a:schemeClr val="lt1"/>
          </a:fontRef>
        </p:style>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r"/>
            <a:r>
              <a:rPr lang="en-US" sz="2800" b="1" dirty="0">
                <a:ln w="11430"/>
                <a:solidFill>
                  <a:schemeClr val="tx1"/>
                </a:solidFill>
                <a:effectLst>
                  <a:outerShdw blurRad="80000" dist="40000" dir="5040000" algn="tl">
                    <a:srgbClr val="000000">
                      <a:alpha val="30000"/>
                    </a:srgbClr>
                  </a:outerShdw>
                </a:effectLst>
              </a:rPr>
              <a:t>CA Pawan Kumar Agarwal</a:t>
            </a:r>
          </a:p>
          <a:p>
            <a:pPr algn="r"/>
            <a:r>
              <a:rPr lang="en-US" sz="2400" b="1" dirty="0">
                <a:ln w="11430"/>
                <a:solidFill>
                  <a:schemeClr val="tx1"/>
                </a:solidFill>
                <a:effectLst>
                  <a:outerShdw blurRad="80000" dist="40000" dir="5040000" algn="tl">
                    <a:srgbClr val="000000">
                      <a:alpha val="30000"/>
                    </a:srgbClr>
                  </a:outerShdw>
                </a:effectLst>
              </a:rPr>
              <a:t>madanlalassociates@gmail.com</a:t>
            </a:r>
          </a:p>
        </p:txBody>
      </p:sp>
      <p:sp>
        <p:nvSpPr>
          <p:cNvPr id="5" name="TextBox 4"/>
          <p:cNvSpPr txBox="1"/>
          <p:nvPr/>
        </p:nvSpPr>
        <p:spPr>
          <a:xfrm>
            <a:off x="371475" y="5250483"/>
            <a:ext cx="5562600" cy="954107"/>
          </a:xfrm>
          <a:prstGeom prst="rect">
            <a:avLst/>
          </a:prstGeom>
          <a:solidFill>
            <a:schemeClr val="accent5">
              <a:lumMod val="40000"/>
              <a:lumOff val="60000"/>
            </a:schemeClr>
          </a:solidFill>
        </p:spPr>
        <p:style>
          <a:lnRef idx="1">
            <a:schemeClr val="accent4"/>
          </a:lnRef>
          <a:fillRef idx="3">
            <a:schemeClr val="accent4"/>
          </a:fillRef>
          <a:effectRef idx="2">
            <a:schemeClr val="accent4"/>
          </a:effectRef>
          <a:fontRef idx="minor">
            <a:schemeClr val="lt1"/>
          </a:fontRef>
        </p:style>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800" b="1" dirty="0">
                <a:ln w="11430">
                  <a:solidFill>
                    <a:schemeClr val="tx1"/>
                  </a:solidFill>
                </a:ln>
                <a:solidFill>
                  <a:schemeClr val="tx1"/>
                </a:solidFill>
                <a:effectLst>
                  <a:outerShdw blurRad="80000" dist="40000" dir="5040000" algn="tl">
                    <a:srgbClr val="000000">
                      <a:alpha val="30000"/>
                    </a:srgbClr>
                  </a:outerShdw>
                </a:effectLst>
                <a:latin typeface="Tahoma" panose="020B0604030504040204" pitchFamily="34" charset="0"/>
                <a:ea typeface="Tahoma" panose="020B0604030504040204" pitchFamily="34" charset="0"/>
                <a:cs typeface="Tahoma" panose="020B0604030504040204" pitchFamily="34" charset="0"/>
              </a:rPr>
              <a:t>30</a:t>
            </a:r>
            <a:r>
              <a:rPr lang="en-US" sz="2800" b="1" baseline="30000" dirty="0">
                <a:ln w="11430">
                  <a:solidFill>
                    <a:schemeClr val="tx1"/>
                  </a:solidFill>
                </a:ln>
                <a:solidFill>
                  <a:schemeClr val="tx1"/>
                </a:solidFill>
                <a:effectLst>
                  <a:outerShdw blurRad="80000" dist="40000" dir="5040000" algn="tl">
                    <a:srgbClr val="000000">
                      <a:alpha val="30000"/>
                    </a:srgbClr>
                  </a:outerShdw>
                </a:effectLst>
                <a:latin typeface="Tahoma" panose="020B0604030504040204" pitchFamily="34" charset="0"/>
                <a:ea typeface="Tahoma" panose="020B0604030504040204" pitchFamily="34" charset="0"/>
                <a:cs typeface="Tahoma" panose="020B0604030504040204" pitchFamily="34" charset="0"/>
              </a:rPr>
              <a:t>th</a:t>
            </a:r>
            <a:r>
              <a:rPr lang="en-US" sz="2800" b="1" dirty="0">
                <a:ln w="11430">
                  <a:solidFill>
                    <a:schemeClr val="tx1"/>
                  </a:solidFill>
                </a:ln>
                <a:solidFill>
                  <a:schemeClr val="tx1"/>
                </a:solidFill>
                <a:effectLst>
                  <a:outerShdw blurRad="80000" dist="40000" dir="5040000" algn="tl">
                    <a:srgbClr val="000000">
                      <a:alpha val="30000"/>
                    </a:srgbClr>
                  </a:outerShdw>
                </a:effectLst>
                <a:latin typeface="Tahoma" panose="020B0604030504040204" pitchFamily="34" charset="0"/>
                <a:ea typeface="Tahoma" panose="020B0604030504040204" pitchFamily="34" charset="0"/>
                <a:cs typeface="Tahoma" panose="020B0604030504040204" pitchFamily="34" charset="0"/>
              </a:rPr>
              <a:t> March 2024</a:t>
            </a:r>
          </a:p>
          <a:p>
            <a:pPr algn="ctr"/>
            <a:r>
              <a:rPr lang="en-US" sz="2800" b="1" dirty="0">
                <a:ln w="11430">
                  <a:solidFill>
                    <a:schemeClr val="tx1"/>
                  </a:solidFill>
                </a:ln>
                <a:solidFill>
                  <a:schemeClr val="tx1"/>
                </a:solidFill>
                <a:effectLst>
                  <a:outerShdw blurRad="80000" dist="40000" dir="5040000" algn="tl">
                    <a:srgbClr val="000000">
                      <a:alpha val="30000"/>
                    </a:srgbClr>
                  </a:outerShdw>
                </a:effectLst>
                <a:latin typeface="Tahoma" panose="020B0604030504040204" pitchFamily="34" charset="0"/>
                <a:ea typeface="Tahoma" panose="020B0604030504040204" pitchFamily="34" charset="0"/>
                <a:cs typeface="Tahoma" panose="020B0604030504040204" pitchFamily="34" charset="0"/>
              </a:rPr>
              <a:t>EIRC- ICAI</a:t>
            </a:r>
            <a:endParaRPr lang="en-US" sz="2000" b="1" dirty="0">
              <a:ln w="11430">
                <a:solidFill>
                  <a:schemeClr val="tx1"/>
                </a:solidFill>
              </a:ln>
              <a:solidFill>
                <a:schemeClr val="tx1"/>
              </a:solidFill>
              <a:effectLst>
                <a:outerShdw blurRad="80000" dist="40000" dir="5040000" algn="tl">
                  <a:srgbClr val="000000">
                    <a:alpha val="30000"/>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7" name="Slide Number Placeholder 5"/>
          <p:cNvSpPr txBox="1">
            <a:spLocks/>
          </p:cNvSpPr>
          <p:nvPr/>
        </p:nvSpPr>
        <p:spPr bwMode="gray">
          <a:xfrm>
            <a:off x="10668003" y="6324600"/>
            <a:ext cx="779767"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rgbClr val="FE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93974">
              <a:lnSpc>
                <a:spcPts val="1100"/>
              </a:lnSpc>
            </a:pPr>
            <a:fld id="{81D60167-4931-47E6-BA6A-407CBD079E47}" type="slidenum">
              <a:rPr lang="en-GB"/>
              <a:pPr marL="93974">
                <a:lnSpc>
                  <a:spcPts val="1100"/>
                </a:lnSpc>
              </a:pPr>
              <a:t>9</a:t>
            </a:fld>
            <a:endParaRPr lang="en-GB" dirty="0"/>
          </a:p>
        </p:txBody>
      </p:sp>
    </p:spTree>
    <p:extLst>
      <p:ext uri="{BB962C8B-B14F-4D97-AF65-F5344CB8AC3E}">
        <p14:creationId xmlns:p14="http://schemas.microsoft.com/office/powerpoint/2010/main" val="34868854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LimelightVTI">
  <a:themeElements>
    <a:clrScheme name="AnalogousFromLightSeedLeftStep">
      <a:dk1>
        <a:srgbClr val="000000"/>
      </a:dk1>
      <a:lt1>
        <a:srgbClr val="FFFFFF"/>
      </a:lt1>
      <a:dk2>
        <a:srgbClr val="412924"/>
      </a:dk2>
      <a:lt2>
        <a:srgbClr val="E2E4E8"/>
      </a:lt2>
      <a:accent1>
        <a:srgbClr val="B09F7E"/>
      </a:accent1>
      <a:accent2>
        <a:srgbClr val="BA8D7F"/>
      </a:accent2>
      <a:accent3>
        <a:srgbClr val="C4929B"/>
      </a:accent3>
      <a:accent4>
        <a:srgbClr val="BA7FA2"/>
      </a:accent4>
      <a:accent5>
        <a:srgbClr val="C28FC3"/>
      </a:accent5>
      <a:accent6>
        <a:srgbClr val="A07FBA"/>
      </a:accent6>
      <a:hlink>
        <a:srgbClr val="6981AE"/>
      </a:hlink>
      <a:folHlink>
        <a:srgbClr val="7F7F7F"/>
      </a:folHlink>
    </a:clrScheme>
    <a:fontScheme name="Trade Gothic">
      <a:majorFont>
        <a:latin typeface="Trade Gothic Next Cond"/>
        <a:ea typeface=""/>
        <a:cs typeface=""/>
      </a:majorFont>
      <a:minorFont>
        <a:latin typeface="Trade Gothic Nex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imelightVTI" id="{7936DCFD-B587-41FD-9126-64F2709ED40B}" vid="{74F41540-78F1-4C56-9EAA-6FA6E9F1D77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Parcel</Template>
  <TotalTime>11713</TotalTime>
  <Words>3733</Words>
  <Application>Microsoft Office PowerPoint</Application>
  <PresentationFormat>Widescreen</PresentationFormat>
  <Paragraphs>446</Paragraphs>
  <Slides>46</Slides>
  <Notes>37</Notes>
  <HiddenSlides>3</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46</vt:i4>
      </vt:variant>
    </vt:vector>
  </HeadingPairs>
  <TitlesOfParts>
    <vt:vector size="59" baseType="lpstr">
      <vt:lpstr>Arial</vt:lpstr>
      <vt:lpstr>Arial Narrow</vt:lpstr>
      <vt:lpstr>Calibri</vt:lpstr>
      <vt:lpstr>Gill Sans MT</vt:lpstr>
      <vt:lpstr>Lucida Handwriting</vt:lpstr>
      <vt:lpstr>Tahoma</vt:lpstr>
      <vt:lpstr>Times New Roman</vt:lpstr>
      <vt:lpstr>Trade Gothic Next Cond</vt:lpstr>
      <vt:lpstr>Trade Gothic Next Light</vt:lpstr>
      <vt:lpstr>Wingdings</vt:lpstr>
      <vt:lpstr>Wingdings 3</vt:lpstr>
      <vt:lpstr>Parcel</vt:lpstr>
      <vt:lpstr>LimelightVTI</vt:lpstr>
      <vt:lpstr>Peer Review-Compliance with ethical standards</vt:lpstr>
      <vt:lpstr>What is PEER REVIEW</vt:lpstr>
      <vt:lpstr>Definition</vt:lpstr>
      <vt:lpstr>PowerPoint Presentation</vt:lpstr>
      <vt:lpstr>PowerPoint Presentation</vt:lpstr>
      <vt:lpstr>SCOPE of Peer Review</vt:lpstr>
      <vt:lpstr>SCOPE…</vt:lpstr>
      <vt:lpstr>SCOPE…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FIRST SCHEDULE Part I- Professional misconduct-Members in Practice</vt:lpstr>
      <vt:lpstr>FIRST SCHEDULE Part I- Professional misconduct-Members in Practice</vt:lpstr>
      <vt:lpstr>FIRST SCHEDULE - Part I- Professional misconduct-Members in Practice</vt:lpstr>
      <vt:lpstr>FIRST SCHEDULE - Part I- Professional misconduct-Members in Practice</vt:lpstr>
      <vt:lpstr>FIRST SCHEDULE - Part I- Professional misconduct-Members in Practice</vt:lpstr>
      <vt:lpstr>FIRST SCHEDULE - Part I- Professional misconduct-Members in Practice</vt:lpstr>
      <vt:lpstr>FIRST SCHEDULE - Part I- Professional misconduct-Members in Practice</vt:lpstr>
      <vt:lpstr>FIRST SCHEDULE - Part I- Professional misconduct-Members in Practice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abc123</dc:creator>
  <cp:lastModifiedBy>P K Agarwal</cp:lastModifiedBy>
  <cp:revision>1185</cp:revision>
  <cp:lastPrinted>2019-08-09T06:36:56Z</cp:lastPrinted>
  <dcterms:created xsi:type="dcterms:W3CDTF">2017-06-26T11:51:04Z</dcterms:created>
  <dcterms:modified xsi:type="dcterms:W3CDTF">2024-03-29T17:24:46Z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2017-06-13T00:00:00Z</vt:filetime>
  </property>
  <property fmtid="{D5CDD505-2E9C-101B-9397-08002B2CF9AE}" pid="3" name="Creator">
    <vt:lpwstr>Microsoft® PowerPoint® 2013</vt:lpwstr>
  </property>
  <property fmtid="{D5CDD505-2E9C-101B-9397-08002B2CF9AE}" pid="4" name="LastSaved">
    <vt:filetime>2017-06-26T00:00:00Z</vt:filetime>
  </property>
</Properties>
</file>